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419" r:id="rId2"/>
    <p:sldId id="432" r:id="rId3"/>
    <p:sldId id="435" r:id="rId4"/>
    <p:sldId id="433" r:id="rId5"/>
    <p:sldId id="434" r:id="rId6"/>
    <p:sldId id="436" r:id="rId7"/>
    <p:sldId id="437" r:id="rId8"/>
    <p:sldId id="43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87363" autoAdjust="0"/>
  </p:normalViewPr>
  <p:slideViewPr>
    <p:cSldViewPr>
      <p:cViewPr varScale="1">
        <p:scale>
          <a:sx n="110" d="100"/>
          <a:sy n="110" d="100"/>
        </p:scale>
        <p:origin x="1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C6B87-77F9-D641-B916-551860BB8470}" type="doc">
      <dgm:prSet loTypeId="urn:microsoft.com/office/officeart/2005/8/layout/process1" loCatId="" qsTypeId="urn:microsoft.com/office/officeart/2005/8/quickstyle/simple1" qsCatId="simple" csTypeId="urn:microsoft.com/office/officeart/2005/8/colors/accent2_2" csCatId="accent2" phldr="1"/>
      <dgm:spPr/>
    </dgm:pt>
    <dgm:pt modelId="{BCD2ED9A-B2DA-374C-B940-F6428595558D}">
      <dgm:prSet phldrT="[Text]" custT="1"/>
      <dgm:spPr/>
      <dgm:t>
        <a:bodyPr/>
        <a:lstStyle/>
        <a:p>
          <a:r>
            <a:rPr lang="en-US" sz="2200" dirty="0">
              <a:latin typeface="Arial"/>
              <a:cs typeface="Arial"/>
            </a:rPr>
            <a:t>TA Records Concept and Clock Time </a:t>
          </a:r>
        </a:p>
      </dgm:t>
    </dgm:pt>
    <dgm:pt modelId="{4DB7CCDB-2762-9A4E-9CC7-C972DA896302}" type="parTrans" cxnId="{6C1725A0-BED7-9E46-8949-E394BB0E8710}">
      <dgm:prSet/>
      <dgm:spPr/>
      <dgm:t>
        <a:bodyPr/>
        <a:lstStyle/>
        <a:p>
          <a:endParaRPr lang="en-US"/>
        </a:p>
      </dgm:t>
    </dgm:pt>
    <dgm:pt modelId="{AAE61D08-DFDC-BF44-88D7-0372D965F40D}" type="sibTrans" cxnId="{6C1725A0-BED7-9E46-8949-E394BB0E8710}">
      <dgm:prSet/>
      <dgm:spPr/>
      <dgm:t>
        <a:bodyPr/>
        <a:lstStyle/>
        <a:p>
          <a:endParaRPr lang="en-US"/>
        </a:p>
      </dgm:t>
    </dgm:pt>
    <dgm:pt modelId="{48B2E900-76DB-6544-B47D-9C2CD813F1CD}">
      <dgm:prSet phldrT="[Text]" custT="1"/>
      <dgm:spPr/>
      <dgm:t>
        <a:bodyPr/>
        <a:lstStyle/>
        <a:p>
          <a:r>
            <a:rPr lang="en-US" sz="2200" dirty="0">
              <a:latin typeface="Arial"/>
              <a:cs typeface="Arial"/>
            </a:rPr>
            <a:t>TA Enters Data in Spreadsheet </a:t>
          </a:r>
        </a:p>
      </dgm:t>
    </dgm:pt>
    <dgm:pt modelId="{C6086692-1675-6944-8F8D-E083D2DD7DC3}" type="parTrans" cxnId="{343C2E03-4F9C-ED4A-B9E6-8951D4AEE1CA}">
      <dgm:prSet/>
      <dgm:spPr/>
      <dgm:t>
        <a:bodyPr/>
        <a:lstStyle/>
        <a:p>
          <a:endParaRPr lang="en-US"/>
        </a:p>
      </dgm:t>
    </dgm:pt>
    <dgm:pt modelId="{907C6363-3BA0-9C47-B704-2873D63017F9}" type="sibTrans" cxnId="{343C2E03-4F9C-ED4A-B9E6-8951D4AEE1CA}">
      <dgm:prSet/>
      <dgm:spPr/>
      <dgm:t>
        <a:bodyPr/>
        <a:lstStyle/>
        <a:p>
          <a:endParaRPr lang="en-US"/>
        </a:p>
      </dgm:t>
    </dgm:pt>
    <dgm:pt modelId="{F8539FF3-7D81-5248-B2CD-D53851627951}">
      <dgm:prSet phldrT="[Text]" custT="1"/>
      <dgm:spPr/>
      <dgm:t>
        <a:bodyPr/>
        <a:lstStyle/>
        <a:p>
          <a:r>
            <a:rPr lang="en-US" sz="2200" dirty="0">
              <a:latin typeface="Arial"/>
              <a:cs typeface="Arial"/>
            </a:rPr>
            <a:t>Bookmarks on </a:t>
          </a:r>
          <a:r>
            <a:rPr lang="en-US" sz="2200" dirty="0" err="1">
              <a:latin typeface="Arial"/>
              <a:cs typeface="Arial"/>
            </a:rPr>
            <a:t>TechTV</a:t>
          </a:r>
          <a:endParaRPr lang="en-US" sz="2200" dirty="0">
            <a:latin typeface="Arial"/>
            <a:cs typeface="Arial"/>
          </a:endParaRPr>
        </a:p>
      </dgm:t>
    </dgm:pt>
    <dgm:pt modelId="{CCFE00D0-3030-0940-9776-B765303AE943}" type="parTrans" cxnId="{6DB7D150-D5F2-F046-B869-DA790FECF4CA}">
      <dgm:prSet/>
      <dgm:spPr/>
      <dgm:t>
        <a:bodyPr/>
        <a:lstStyle/>
        <a:p>
          <a:endParaRPr lang="en-US"/>
        </a:p>
      </dgm:t>
    </dgm:pt>
    <dgm:pt modelId="{301B822C-F33E-244F-9B3E-ACFF1F480667}" type="sibTrans" cxnId="{6DB7D150-D5F2-F046-B869-DA790FECF4CA}">
      <dgm:prSet/>
      <dgm:spPr/>
      <dgm:t>
        <a:bodyPr/>
        <a:lstStyle/>
        <a:p>
          <a:endParaRPr lang="en-US"/>
        </a:p>
      </dgm:t>
    </dgm:pt>
    <dgm:pt modelId="{65A6981C-876A-C240-9364-189788F8EAE6}" type="pres">
      <dgm:prSet presAssocID="{A81C6B87-77F9-D641-B916-551860BB8470}" presName="Name0" presStyleCnt="0">
        <dgm:presLayoutVars>
          <dgm:dir/>
          <dgm:resizeHandles val="exact"/>
        </dgm:presLayoutVars>
      </dgm:prSet>
      <dgm:spPr/>
    </dgm:pt>
    <dgm:pt modelId="{DFE18938-7F7F-AC46-815A-8E90ECA9419E}" type="pres">
      <dgm:prSet presAssocID="{BCD2ED9A-B2DA-374C-B940-F6428595558D}" presName="node" presStyleLbl="node1" presStyleIdx="0" presStyleCnt="3">
        <dgm:presLayoutVars>
          <dgm:bulletEnabled val="1"/>
        </dgm:presLayoutVars>
      </dgm:prSet>
      <dgm:spPr/>
    </dgm:pt>
    <dgm:pt modelId="{32B4BF2D-8014-E242-83B8-4644DF4BBCDE}" type="pres">
      <dgm:prSet presAssocID="{AAE61D08-DFDC-BF44-88D7-0372D965F40D}" presName="sibTrans" presStyleLbl="sibTrans2D1" presStyleIdx="0" presStyleCnt="2"/>
      <dgm:spPr/>
    </dgm:pt>
    <dgm:pt modelId="{0383DC2B-7F39-E044-8A5A-C581DDB69532}" type="pres">
      <dgm:prSet presAssocID="{AAE61D08-DFDC-BF44-88D7-0372D965F40D}" presName="connectorText" presStyleLbl="sibTrans2D1" presStyleIdx="0" presStyleCnt="2"/>
      <dgm:spPr/>
    </dgm:pt>
    <dgm:pt modelId="{25E1F272-61CE-8D41-B870-505379C37E69}" type="pres">
      <dgm:prSet presAssocID="{48B2E900-76DB-6544-B47D-9C2CD813F1CD}" presName="node" presStyleLbl="node1" presStyleIdx="1" presStyleCnt="3">
        <dgm:presLayoutVars>
          <dgm:bulletEnabled val="1"/>
        </dgm:presLayoutVars>
      </dgm:prSet>
      <dgm:spPr/>
    </dgm:pt>
    <dgm:pt modelId="{942DFC97-AF0D-124F-A2E5-0D133291C761}" type="pres">
      <dgm:prSet presAssocID="{907C6363-3BA0-9C47-B704-2873D63017F9}" presName="sibTrans" presStyleLbl="sibTrans2D1" presStyleIdx="1" presStyleCnt="2"/>
      <dgm:spPr/>
    </dgm:pt>
    <dgm:pt modelId="{A6BECE68-0DB8-A742-A8AE-C37B88412F10}" type="pres">
      <dgm:prSet presAssocID="{907C6363-3BA0-9C47-B704-2873D63017F9}" presName="connectorText" presStyleLbl="sibTrans2D1" presStyleIdx="1" presStyleCnt="2"/>
      <dgm:spPr/>
    </dgm:pt>
    <dgm:pt modelId="{DFFBA6EC-4287-F346-95D1-245C28E9D327}" type="pres">
      <dgm:prSet presAssocID="{F8539FF3-7D81-5248-B2CD-D53851627951}" presName="node" presStyleLbl="node1" presStyleIdx="2" presStyleCnt="3">
        <dgm:presLayoutVars>
          <dgm:bulletEnabled val="1"/>
        </dgm:presLayoutVars>
      </dgm:prSet>
      <dgm:spPr/>
    </dgm:pt>
  </dgm:ptLst>
  <dgm:cxnLst>
    <dgm:cxn modelId="{343C2E03-4F9C-ED4A-B9E6-8951D4AEE1CA}" srcId="{A81C6B87-77F9-D641-B916-551860BB8470}" destId="{48B2E900-76DB-6544-B47D-9C2CD813F1CD}" srcOrd="1" destOrd="0" parTransId="{C6086692-1675-6944-8F8D-E083D2DD7DC3}" sibTransId="{907C6363-3BA0-9C47-B704-2873D63017F9}"/>
    <dgm:cxn modelId="{48F6C928-14ED-6E46-B044-F06BA161C115}" type="presOf" srcId="{AAE61D08-DFDC-BF44-88D7-0372D965F40D}" destId="{32B4BF2D-8014-E242-83B8-4644DF4BBCDE}" srcOrd="0" destOrd="0" presId="urn:microsoft.com/office/officeart/2005/8/layout/process1"/>
    <dgm:cxn modelId="{07917D30-98E8-A54B-BEE5-D365CA77D53B}" type="presOf" srcId="{BCD2ED9A-B2DA-374C-B940-F6428595558D}" destId="{DFE18938-7F7F-AC46-815A-8E90ECA9419E}" srcOrd="0" destOrd="0" presId="urn:microsoft.com/office/officeart/2005/8/layout/process1"/>
    <dgm:cxn modelId="{3DD5F73B-F20D-F642-930F-0489300E4B8F}" type="presOf" srcId="{F8539FF3-7D81-5248-B2CD-D53851627951}" destId="{DFFBA6EC-4287-F346-95D1-245C28E9D327}" srcOrd="0" destOrd="0" presId="urn:microsoft.com/office/officeart/2005/8/layout/process1"/>
    <dgm:cxn modelId="{6DB7D150-D5F2-F046-B869-DA790FECF4CA}" srcId="{A81C6B87-77F9-D641-B916-551860BB8470}" destId="{F8539FF3-7D81-5248-B2CD-D53851627951}" srcOrd="2" destOrd="0" parTransId="{CCFE00D0-3030-0940-9776-B765303AE943}" sibTransId="{301B822C-F33E-244F-9B3E-ACFF1F480667}"/>
    <dgm:cxn modelId="{16A30968-43AC-2B40-9316-A82D826A5401}" type="presOf" srcId="{A81C6B87-77F9-D641-B916-551860BB8470}" destId="{65A6981C-876A-C240-9364-189788F8EAE6}" srcOrd="0" destOrd="0" presId="urn:microsoft.com/office/officeart/2005/8/layout/process1"/>
    <dgm:cxn modelId="{32C1D169-775D-D549-9A65-7A46076B302A}" type="presOf" srcId="{907C6363-3BA0-9C47-B704-2873D63017F9}" destId="{942DFC97-AF0D-124F-A2E5-0D133291C761}" srcOrd="0" destOrd="0" presId="urn:microsoft.com/office/officeart/2005/8/layout/process1"/>
    <dgm:cxn modelId="{5983809B-4B2A-AF4D-BCCD-49607DF64EDD}" type="presOf" srcId="{AAE61D08-DFDC-BF44-88D7-0372D965F40D}" destId="{0383DC2B-7F39-E044-8A5A-C581DDB69532}" srcOrd="1" destOrd="0" presId="urn:microsoft.com/office/officeart/2005/8/layout/process1"/>
    <dgm:cxn modelId="{6C1725A0-BED7-9E46-8949-E394BB0E8710}" srcId="{A81C6B87-77F9-D641-B916-551860BB8470}" destId="{BCD2ED9A-B2DA-374C-B940-F6428595558D}" srcOrd="0" destOrd="0" parTransId="{4DB7CCDB-2762-9A4E-9CC7-C972DA896302}" sibTransId="{AAE61D08-DFDC-BF44-88D7-0372D965F40D}"/>
    <dgm:cxn modelId="{E685BFAC-CAAE-5844-96BE-E1C869E32612}" type="presOf" srcId="{48B2E900-76DB-6544-B47D-9C2CD813F1CD}" destId="{25E1F272-61CE-8D41-B870-505379C37E69}" srcOrd="0" destOrd="0" presId="urn:microsoft.com/office/officeart/2005/8/layout/process1"/>
    <dgm:cxn modelId="{7689D2D8-CCB8-5B40-B0B0-45450F4916EF}" type="presOf" srcId="{907C6363-3BA0-9C47-B704-2873D63017F9}" destId="{A6BECE68-0DB8-A742-A8AE-C37B88412F10}" srcOrd="1" destOrd="0" presId="urn:microsoft.com/office/officeart/2005/8/layout/process1"/>
    <dgm:cxn modelId="{50A9BD2A-2C72-2B42-88A3-E2A653A1E918}" type="presParOf" srcId="{65A6981C-876A-C240-9364-189788F8EAE6}" destId="{DFE18938-7F7F-AC46-815A-8E90ECA9419E}" srcOrd="0" destOrd="0" presId="urn:microsoft.com/office/officeart/2005/8/layout/process1"/>
    <dgm:cxn modelId="{88514D50-5CE1-1445-AE79-44A31D5BF66E}" type="presParOf" srcId="{65A6981C-876A-C240-9364-189788F8EAE6}" destId="{32B4BF2D-8014-E242-83B8-4644DF4BBCDE}" srcOrd="1" destOrd="0" presId="urn:microsoft.com/office/officeart/2005/8/layout/process1"/>
    <dgm:cxn modelId="{A1263EFE-0162-004C-A51C-CEAEBB16B7DB}" type="presParOf" srcId="{32B4BF2D-8014-E242-83B8-4644DF4BBCDE}" destId="{0383DC2B-7F39-E044-8A5A-C581DDB69532}" srcOrd="0" destOrd="0" presId="urn:microsoft.com/office/officeart/2005/8/layout/process1"/>
    <dgm:cxn modelId="{CA5EDE06-D170-7747-B02B-B262ABD0A273}" type="presParOf" srcId="{65A6981C-876A-C240-9364-189788F8EAE6}" destId="{25E1F272-61CE-8D41-B870-505379C37E69}" srcOrd="2" destOrd="0" presId="urn:microsoft.com/office/officeart/2005/8/layout/process1"/>
    <dgm:cxn modelId="{CC25E43F-CCBD-6B4D-A820-75CE1BFA6C05}" type="presParOf" srcId="{65A6981C-876A-C240-9364-189788F8EAE6}" destId="{942DFC97-AF0D-124F-A2E5-0D133291C761}" srcOrd="3" destOrd="0" presId="urn:microsoft.com/office/officeart/2005/8/layout/process1"/>
    <dgm:cxn modelId="{F4EE7C69-44BD-BD42-A207-E8978FE2084A}" type="presParOf" srcId="{942DFC97-AF0D-124F-A2E5-0D133291C761}" destId="{A6BECE68-0DB8-A742-A8AE-C37B88412F10}" srcOrd="0" destOrd="0" presId="urn:microsoft.com/office/officeart/2005/8/layout/process1"/>
    <dgm:cxn modelId="{02384B6D-AC0C-8C4D-BB04-D4CAE66DF820}" type="presParOf" srcId="{65A6981C-876A-C240-9364-189788F8EAE6}" destId="{DFFBA6EC-4287-F346-95D1-245C28E9D3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C6B87-77F9-D641-B916-551860BB8470}" type="doc">
      <dgm:prSet loTypeId="urn:microsoft.com/office/officeart/2005/8/layout/process1" loCatId="" qsTypeId="urn:microsoft.com/office/officeart/2005/8/quickstyle/simple1" qsCatId="simple" csTypeId="urn:microsoft.com/office/officeart/2005/8/colors/accent2_2" csCatId="accent2" phldr="1"/>
      <dgm:spPr/>
    </dgm:pt>
    <dgm:pt modelId="{BCD2ED9A-B2DA-374C-B940-F6428595558D}">
      <dgm:prSet phldrT="[Text]" custT="1"/>
      <dgm:spPr/>
      <dgm:t>
        <a:bodyPr/>
        <a:lstStyle/>
        <a:p>
          <a:r>
            <a:rPr lang="en-US" sz="2200" dirty="0">
              <a:latin typeface="Arial"/>
              <a:cs typeface="Arial"/>
            </a:rPr>
            <a:t>Video Recorded in Class</a:t>
          </a:r>
        </a:p>
      </dgm:t>
    </dgm:pt>
    <dgm:pt modelId="{4DB7CCDB-2762-9A4E-9CC7-C972DA896302}" type="parTrans" cxnId="{6C1725A0-BED7-9E46-8949-E394BB0E8710}">
      <dgm:prSet/>
      <dgm:spPr/>
      <dgm:t>
        <a:bodyPr/>
        <a:lstStyle/>
        <a:p>
          <a:endParaRPr lang="en-US"/>
        </a:p>
      </dgm:t>
    </dgm:pt>
    <dgm:pt modelId="{AAE61D08-DFDC-BF44-88D7-0372D965F40D}" type="sibTrans" cxnId="{6C1725A0-BED7-9E46-8949-E394BB0E8710}">
      <dgm:prSet/>
      <dgm:spPr/>
      <dgm:t>
        <a:bodyPr/>
        <a:lstStyle/>
        <a:p>
          <a:endParaRPr lang="en-US"/>
        </a:p>
      </dgm:t>
    </dgm:pt>
    <dgm:pt modelId="{48B2E900-76DB-6544-B47D-9C2CD813F1CD}">
      <dgm:prSet phldrT="[Text]" custT="1"/>
      <dgm:spPr/>
      <dgm:t>
        <a:bodyPr/>
        <a:lstStyle/>
        <a:p>
          <a:r>
            <a:rPr lang="en-US" sz="2200" dirty="0">
              <a:latin typeface="Arial"/>
              <a:cs typeface="Arial"/>
            </a:rPr>
            <a:t>Video Prepared for Delivery</a:t>
          </a:r>
        </a:p>
      </dgm:t>
    </dgm:pt>
    <dgm:pt modelId="{C6086692-1675-6944-8F8D-E083D2DD7DC3}" type="parTrans" cxnId="{343C2E03-4F9C-ED4A-B9E6-8951D4AEE1CA}">
      <dgm:prSet/>
      <dgm:spPr/>
      <dgm:t>
        <a:bodyPr/>
        <a:lstStyle/>
        <a:p>
          <a:endParaRPr lang="en-US"/>
        </a:p>
      </dgm:t>
    </dgm:pt>
    <dgm:pt modelId="{907C6363-3BA0-9C47-B704-2873D63017F9}" type="sibTrans" cxnId="{343C2E03-4F9C-ED4A-B9E6-8951D4AEE1CA}">
      <dgm:prSet/>
      <dgm:spPr/>
      <dgm:t>
        <a:bodyPr/>
        <a:lstStyle/>
        <a:p>
          <a:endParaRPr lang="en-US"/>
        </a:p>
      </dgm:t>
    </dgm:pt>
    <dgm:pt modelId="{F8539FF3-7D81-5248-B2CD-D53851627951}">
      <dgm:prSet phldrT="[Text]" custT="1"/>
      <dgm:spPr/>
      <dgm:t>
        <a:bodyPr/>
        <a:lstStyle/>
        <a:p>
          <a:r>
            <a:rPr lang="en-US" sz="2200" dirty="0">
              <a:latin typeface="Arial"/>
              <a:cs typeface="Arial"/>
            </a:rPr>
            <a:t>Video Watched on </a:t>
          </a:r>
          <a:r>
            <a:rPr lang="en-US" sz="2200" dirty="0" err="1">
              <a:latin typeface="Arial"/>
              <a:cs typeface="Arial"/>
            </a:rPr>
            <a:t>TechTV</a:t>
          </a:r>
          <a:endParaRPr lang="en-US" sz="2200" dirty="0">
            <a:latin typeface="Arial"/>
            <a:cs typeface="Arial"/>
          </a:endParaRPr>
        </a:p>
      </dgm:t>
    </dgm:pt>
    <dgm:pt modelId="{CCFE00D0-3030-0940-9776-B765303AE943}" type="parTrans" cxnId="{6DB7D150-D5F2-F046-B869-DA790FECF4CA}">
      <dgm:prSet/>
      <dgm:spPr/>
      <dgm:t>
        <a:bodyPr/>
        <a:lstStyle/>
        <a:p>
          <a:endParaRPr lang="en-US"/>
        </a:p>
      </dgm:t>
    </dgm:pt>
    <dgm:pt modelId="{301B822C-F33E-244F-9B3E-ACFF1F480667}" type="sibTrans" cxnId="{6DB7D150-D5F2-F046-B869-DA790FECF4CA}">
      <dgm:prSet/>
      <dgm:spPr/>
      <dgm:t>
        <a:bodyPr/>
        <a:lstStyle/>
        <a:p>
          <a:endParaRPr lang="en-US"/>
        </a:p>
      </dgm:t>
    </dgm:pt>
    <dgm:pt modelId="{65A6981C-876A-C240-9364-189788F8EAE6}" type="pres">
      <dgm:prSet presAssocID="{A81C6B87-77F9-D641-B916-551860BB8470}" presName="Name0" presStyleCnt="0">
        <dgm:presLayoutVars>
          <dgm:dir/>
          <dgm:resizeHandles val="exact"/>
        </dgm:presLayoutVars>
      </dgm:prSet>
      <dgm:spPr/>
    </dgm:pt>
    <dgm:pt modelId="{DFE18938-7F7F-AC46-815A-8E90ECA9419E}" type="pres">
      <dgm:prSet presAssocID="{BCD2ED9A-B2DA-374C-B940-F6428595558D}" presName="node" presStyleLbl="node1" presStyleIdx="0" presStyleCnt="3">
        <dgm:presLayoutVars>
          <dgm:bulletEnabled val="1"/>
        </dgm:presLayoutVars>
      </dgm:prSet>
      <dgm:spPr/>
    </dgm:pt>
    <dgm:pt modelId="{32B4BF2D-8014-E242-83B8-4644DF4BBCDE}" type="pres">
      <dgm:prSet presAssocID="{AAE61D08-DFDC-BF44-88D7-0372D965F40D}" presName="sibTrans" presStyleLbl="sibTrans2D1" presStyleIdx="0" presStyleCnt="2"/>
      <dgm:spPr/>
    </dgm:pt>
    <dgm:pt modelId="{0383DC2B-7F39-E044-8A5A-C581DDB69532}" type="pres">
      <dgm:prSet presAssocID="{AAE61D08-DFDC-BF44-88D7-0372D965F40D}" presName="connectorText" presStyleLbl="sibTrans2D1" presStyleIdx="0" presStyleCnt="2"/>
      <dgm:spPr/>
    </dgm:pt>
    <dgm:pt modelId="{25E1F272-61CE-8D41-B870-505379C37E69}" type="pres">
      <dgm:prSet presAssocID="{48B2E900-76DB-6544-B47D-9C2CD813F1CD}" presName="node" presStyleLbl="node1" presStyleIdx="1" presStyleCnt="3">
        <dgm:presLayoutVars>
          <dgm:bulletEnabled val="1"/>
        </dgm:presLayoutVars>
      </dgm:prSet>
      <dgm:spPr/>
    </dgm:pt>
    <dgm:pt modelId="{942DFC97-AF0D-124F-A2E5-0D133291C761}" type="pres">
      <dgm:prSet presAssocID="{907C6363-3BA0-9C47-B704-2873D63017F9}" presName="sibTrans" presStyleLbl="sibTrans2D1" presStyleIdx="1" presStyleCnt="2"/>
      <dgm:spPr/>
    </dgm:pt>
    <dgm:pt modelId="{A6BECE68-0DB8-A742-A8AE-C37B88412F10}" type="pres">
      <dgm:prSet presAssocID="{907C6363-3BA0-9C47-B704-2873D63017F9}" presName="connectorText" presStyleLbl="sibTrans2D1" presStyleIdx="1" presStyleCnt="2"/>
      <dgm:spPr/>
    </dgm:pt>
    <dgm:pt modelId="{DFFBA6EC-4287-F346-95D1-245C28E9D327}" type="pres">
      <dgm:prSet presAssocID="{F8539FF3-7D81-5248-B2CD-D53851627951}" presName="node" presStyleLbl="node1" presStyleIdx="2" presStyleCnt="3">
        <dgm:presLayoutVars>
          <dgm:bulletEnabled val="1"/>
        </dgm:presLayoutVars>
      </dgm:prSet>
      <dgm:spPr/>
    </dgm:pt>
  </dgm:ptLst>
  <dgm:cxnLst>
    <dgm:cxn modelId="{7CE37302-50E0-2C4E-BB91-1B532AC9976A}" type="presOf" srcId="{A81C6B87-77F9-D641-B916-551860BB8470}" destId="{65A6981C-876A-C240-9364-189788F8EAE6}" srcOrd="0" destOrd="0" presId="urn:microsoft.com/office/officeart/2005/8/layout/process1"/>
    <dgm:cxn modelId="{343C2E03-4F9C-ED4A-B9E6-8951D4AEE1CA}" srcId="{A81C6B87-77F9-D641-B916-551860BB8470}" destId="{48B2E900-76DB-6544-B47D-9C2CD813F1CD}" srcOrd="1" destOrd="0" parTransId="{C6086692-1675-6944-8F8D-E083D2DD7DC3}" sibTransId="{907C6363-3BA0-9C47-B704-2873D63017F9}"/>
    <dgm:cxn modelId="{269EAB1A-C1EE-5F4D-8F57-4DBBACC23C1E}" type="presOf" srcId="{907C6363-3BA0-9C47-B704-2873D63017F9}" destId="{A6BECE68-0DB8-A742-A8AE-C37B88412F10}" srcOrd="1" destOrd="0" presId="urn:microsoft.com/office/officeart/2005/8/layout/process1"/>
    <dgm:cxn modelId="{F064A624-9A62-5840-A3FE-3E5FCE82E423}" type="presOf" srcId="{AAE61D08-DFDC-BF44-88D7-0372D965F40D}" destId="{0383DC2B-7F39-E044-8A5A-C581DDB69532}" srcOrd="1" destOrd="0" presId="urn:microsoft.com/office/officeart/2005/8/layout/process1"/>
    <dgm:cxn modelId="{3E29FD30-1183-7441-8483-C0B564026310}" type="presOf" srcId="{48B2E900-76DB-6544-B47D-9C2CD813F1CD}" destId="{25E1F272-61CE-8D41-B870-505379C37E69}" srcOrd="0" destOrd="0" presId="urn:microsoft.com/office/officeart/2005/8/layout/process1"/>
    <dgm:cxn modelId="{6DB7D150-D5F2-F046-B869-DA790FECF4CA}" srcId="{A81C6B87-77F9-D641-B916-551860BB8470}" destId="{F8539FF3-7D81-5248-B2CD-D53851627951}" srcOrd="2" destOrd="0" parTransId="{CCFE00D0-3030-0940-9776-B765303AE943}" sibTransId="{301B822C-F33E-244F-9B3E-ACFF1F480667}"/>
    <dgm:cxn modelId="{4071B695-E07F-8A43-BD52-EFE40A4C6071}" type="presOf" srcId="{907C6363-3BA0-9C47-B704-2873D63017F9}" destId="{942DFC97-AF0D-124F-A2E5-0D133291C761}" srcOrd="0" destOrd="0" presId="urn:microsoft.com/office/officeart/2005/8/layout/process1"/>
    <dgm:cxn modelId="{6C1725A0-BED7-9E46-8949-E394BB0E8710}" srcId="{A81C6B87-77F9-D641-B916-551860BB8470}" destId="{BCD2ED9A-B2DA-374C-B940-F6428595558D}" srcOrd="0" destOrd="0" parTransId="{4DB7CCDB-2762-9A4E-9CC7-C972DA896302}" sibTransId="{AAE61D08-DFDC-BF44-88D7-0372D965F40D}"/>
    <dgm:cxn modelId="{5728A3A2-A86E-604C-B9A5-758339D02461}" type="presOf" srcId="{AAE61D08-DFDC-BF44-88D7-0372D965F40D}" destId="{32B4BF2D-8014-E242-83B8-4644DF4BBCDE}" srcOrd="0" destOrd="0" presId="urn:microsoft.com/office/officeart/2005/8/layout/process1"/>
    <dgm:cxn modelId="{6C7DB8D1-ECB6-494B-9DC0-A0D38A4892AB}" type="presOf" srcId="{BCD2ED9A-B2DA-374C-B940-F6428595558D}" destId="{DFE18938-7F7F-AC46-815A-8E90ECA9419E}" srcOrd="0" destOrd="0" presId="urn:microsoft.com/office/officeart/2005/8/layout/process1"/>
    <dgm:cxn modelId="{B0FECDFA-71CC-3C44-AF92-39011A5101FD}" type="presOf" srcId="{F8539FF3-7D81-5248-B2CD-D53851627951}" destId="{DFFBA6EC-4287-F346-95D1-245C28E9D327}" srcOrd="0" destOrd="0" presId="urn:microsoft.com/office/officeart/2005/8/layout/process1"/>
    <dgm:cxn modelId="{13C01E56-B503-BF49-9878-7D336A5BF095}" type="presParOf" srcId="{65A6981C-876A-C240-9364-189788F8EAE6}" destId="{DFE18938-7F7F-AC46-815A-8E90ECA9419E}" srcOrd="0" destOrd="0" presId="urn:microsoft.com/office/officeart/2005/8/layout/process1"/>
    <dgm:cxn modelId="{1C4F734F-3809-844D-9A58-AF9924300E46}" type="presParOf" srcId="{65A6981C-876A-C240-9364-189788F8EAE6}" destId="{32B4BF2D-8014-E242-83B8-4644DF4BBCDE}" srcOrd="1" destOrd="0" presId="urn:microsoft.com/office/officeart/2005/8/layout/process1"/>
    <dgm:cxn modelId="{5700E1D4-1F82-DB4C-9213-9484434F2A4A}" type="presParOf" srcId="{32B4BF2D-8014-E242-83B8-4644DF4BBCDE}" destId="{0383DC2B-7F39-E044-8A5A-C581DDB69532}" srcOrd="0" destOrd="0" presId="urn:microsoft.com/office/officeart/2005/8/layout/process1"/>
    <dgm:cxn modelId="{5839D6A9-477B-1142-BE8A-BA10E9E60E26}" type="presParOf" srcId="{65A6981C-876A-C240-9364-189788F8EAE6}" destId="{25E1F272-61CE-8D41-B870-505379C37E69}" srcOrd="2" destOrd="0" presId="urn:microsoft.com/office/officeart/2005/8/layout/process1"/>
    <dgm:cxn modelId="{603EC868-C2D3-314A-841F-0C83551F89C4}" type="presParOf" srcId="{65A6981C-876A-C240-9364-189788F8EAE6}" destId="{942DFC97-AF0D-124F-A2E5-0D133291C761}" srcOrd="3" destOrd="0" presId="urn:microsoft.com/office/officeart/2005/8/layout/process1"/>
    <dgm:cxn modelId="{17F9C5D8-35E4-6A4C-9413-700DEE6C015D}" type="presParOf" srcId="{942DFC97-AF0D-124F-A2E5-0D133291C761}" destId="{A6BECE68-0DB8-A742-A8AE-C37B88412F10}" srcOrd="0" destOrd="0" presId="urn:microsoft.com/office/officeart/2005/8/layout/process1"/>
    <dgm:cxn modelId="{FB8A9D48-1881-AE48-98BD-CC987FD99B2E}" type="presParOf" srcId="{65A6981C-876A-C240-9364-189788F8EAE6}" destId="{DFFBA6EC-4287-F346-95D1-245C28E9D3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18938-7F7F-AC46-815A-8E90ECA9419E}">
      <dsp:nvSpPr>
        <dsp:cNvPr id="0" name=""/>
        <dsp:cNvSpPr/>
      </dsp:nvSpPr>
      <dsp:spPr>
        <a:xfrm>
          <a:off x="7088" y="424308"/>
          <a:ext cx="2118610" cy="1271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/>
              <a:cs typeface="Arial"/>
            </a:rPr>
            <a:t>TA Records Concept and Clock Time </a:t>
          </a:r>
        </a:p>
      </dsp:txBody>
      <dsp:txXfrm>
        <a:off x="44319" y="461539"/>
        <a:ext cx="2044148" cy="1196704"/>
      </dsp:txXfrm>
    </dsp:sp>
    <dsp:sp modelId="{32B4BF2D-8014-E242-83B8-4644DF4BBCDE}">
      <dsp:nvSpPr>
        <dsp:cNvPr id="0" name=""/>
        <dsp:cNvSpPr/>
      </dsp:nvSpPr>
      <dsp:spPr>
        <a:xfrm>
          <a:off x="2337559" y="797184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37559" y="902267"/>
        <a:ext cx="314402" cy="315249"/>
      </dsp:txXfrm>
    </dsp:sp>
    <dsp:sp modelId="{25E1F272-61CE-8D41-B870-505379C37E69}">
      <dsp:nvSpPr>
        <dsp:cNvPr id="0" name=""/>
        <dsp:cNvSpPr/>
      </dsp:nvSpPr>
      <dsp:spPr>
        <a:xfrm>
          <a:off x="2973142" y="424308"/>
          <a:ext cx="2118610" cy="1271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/>
              <a:cs typeface="Arial"/>
            </a:rPr>
            <a:t>TA Enters Data in Spreadsheet </a:t>
          </a:r>
        </a:p>
      </dsp:txBody>
      <dsp:txXfrm>
        <a:off x="3010373" y="461539"/>
        <a:ext cx="2044148" cy="1196704"/>
      </dsp:txXfrm>
    </dsp:sp>
    <dsp:sp modelId="{942DFC97-AF0D-124F-A2E5-0D133291C761}">
      <dsp:nvSpPr>
        <dsp:cNvPr id="0" name=""/>
        <dsp:cNvSpPr/>
      </dsp:nvSpPr>
      <dsp:spPr>
        <a:xfrm>
          <a:off x="5303614" y="797184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03614" y="902267"/>
        <a:ext cx="314402" cy="315249"/>
      </dsp:txXfrm>
    </dsp:sp>
    <dsp:sp modelId="{DFFBA6EC-4287-F346-95D1-245C28E9D327}">
      <dsp:nvSpPr>
        <dsp:cNvPr id="0" name=""/>
        <dsp:cNvSpPr/>
      </dsp:nvSpPr>
      <dsp:spPr>
        <a:xfrm>
          <a:off x="5939197" y="424308"/>
          <a:ext cx="2118610" cy="1271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/>
              <a:cs typeface="Arial"/>
            </a:rPr>
            <a:t>Bookmarks on </a:t>
          </a:r>
          <a:r>
            <a:rPr lang="en-US" sz="2200" kern="1200" dirty="0" err="1">
              <a:latin typeface="Arial"/>
              <a:cs typeface="Arial"/>
            </a:rPr>
            <a:t>TechTV</a:t>
          </a:r>
          <a:endParaRPr lang="en-US" sz="2200" kern="1200" dirty="0">
            <a:latin typeface="Arial"/>
            <a:cs typeface="Arial"/>
          </a:endParaRPr>
        </a:p>
      </dsp:txBody>
      <dsp:txXfrm>
        <a:off x="5976428" y="461539"/>
        <a:ext cx="2044148" cy="1196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18938-7F7F-AC46-815A-8E90ECA9419E}">
      <dsp:nvSpPr>
        <dsp:cNvPr id="0" name=""/>
        <dsp:cNvSpPr/>
      </dsp:nvSpPr>
      <dsp:spPr>
        <a:xfrm>
          <a:off x="7088" y="424308"/>
          <a:ext cx="2118610" cy="1271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/>
              <a:cs typeface="Arial"/>
            </a:rPr>
            <a:t>Video Recorded in Class</a:t>
          </a:r>
        </a:p>
      </dsp:txBody>
      <dsp:txXfrm>
        <a:off x="44319" y="461539"/>
        <a:ext cx="2044148" cy="1196704"/>
      </dsp:txXfrm>
    </dsp:sp>
    <dsp:sp modelId="{32B4BF2D-8014-E242-83B8-4644DF4BBCDE}">
      <dsp:nvSpPr>
        <dsp:cNvPr id="0" name=""/>
        <dsp:cNvSpPr/>
      </dsp:nvSpPr>
      <dsp:spPr>
        <a:xfrm>
          <a:off x="2337559" y="797184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37559" y="902267"/>
        <a:ext cx="314402" cy="315249"/>
      </dsp:txXfrm>
    </dsp:sp>
    <dsp:sp modelId="{25E1F272-61CE-8D41-B870-505379C37E69}">
      <dsp:nvSpPr>
        <dsp:cNvPr id="0" name=""/>
        <dsp:cNvSpPr/>
      </dsp:nvSpPr>
      <dsp:spPr>
        <a:xfrm>
          <a:off x="2973142" y="424308"/>
          <a:ext cx="2118610" cy="1271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/>
              <a:cs typeface="Arial"/>
            </a:rPr>
            <a:t>Video Prepared for Delivery</a:t>
          </a:r>
        </a:p>
      </dsp:txBody>
      <dsp:txXfrm>
        <a:off x="3010373" y="461539"/>
        <a:ext cx="2044148" cy="1196704"/>
      </dsp:txXfrm>
    </dsp:sp>
    <dsp:sp modelId="{942DFC97-AF0D-124F-A2E5-0D133291C761}">
      <dsp:nvSpPr>
        <dsp:cNvPr id="0" name=""/>
        <dsp:cNvSpPr/>
      </dsp:nvSpPr>
      <dsp:spPr>
        <a:xfrm>
          <a:off x="5303614" y="797184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03614" y="902267"/>
        <a:ext cx="314402" cy="315249"/>
      </dsp:txXfrm>
    </dsp:sp>
    <dsp:sp modelId="{DFFBA6EC-4287-F346-95D1-245C28E9D327}">
      <dsp:nvSpPr>
        <dsp:cNvPr id="0" name=""/>
        <dsp:cNvSpPr/>
      </dsp:nvSpPr>
      <dsp:spPr>
        <a:xfrm>
          <a:off x="5939197" y="424308"/>
          <a:ext cx="2118610" cy="1271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/>
              <a:cs typeface="Arial"/>
            </a:rPr>
            <a:t>Video Watched on </a:t>
          </a:r>
          <a:r>
            <a:rPr lang="en-US" sz="2200" kern="1200" dirty="0" err="1">
              <a:latin typeface="Arial"/>
              <a:cs typeface="Arial"/>
            </a:rPr>
            <a:t>TechTV</a:t>
          </a:r>
          <a:endParaRPr lang="en-US" sz="2200" kern="1200" dirty="0">
            <a:latin typeface="Arial"/>
            <a:cs typeface="Arial"/>
          </a:endParaRPr>
        </a:p>
      </dsp:txBody>
      <dsp:txXfrm>
        <a:off x="5976428" y="461539"/>
        <a:ext cx="2044148" cy="1196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C780177-12DC-9047-94D6-5A3473A6E4FE}" type="datetime1">
              <a:rPr lang="en-US"/>
              <a:pPr>
                <a:defRPr/>
              </a:pPr>
              <a:t>3/26/21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D261DF3-89AD-104D-BC5F-2503B890E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2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FD0267F-703E-894D-8C0F-361BBC5A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96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42BB07-9221-2243-AC66-00993FAD350B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Cite as: Muramatsu, B. and Shaw, C. (2014, March). Video Concept Browser. Matterhorn </a:t>
            </a:r>
            <a:r>
              <a:rPr lang="en-US" dirty="0" err="1">
                <a:solidFill>
                  <a:srgbClr val="000000"/>
                </a:solidFill>
              </a:rPr>
              <a:t>Unconference</a:t>
            </a:r>
            <a:r>
              <a:rPr lang="en-US" dirty="0">
                <a:solidFill>
                  <a:srgbClr val="000000"/>
                </a:solidFill>
              </a:rPr>
              <a:t>. Cambridge, MA. March 20, 2014. </a:t>
            </a:r>
          </a:p>
          <a:p>
            <a:endParaRPr lang="en-US" baseline="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Unless otherwise specified this work is licensed under a Creative Commons Attribution 3.0 License.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EC70D03-F231-C941-81C0-EB7CC0484FEE}" type="slidenum">
              <a:rPr lang="en-US" sz="1200">
                <a:latin typeface="Calibri" charset="0"/>
              </a:rPr>
              <a:pPr algn="r"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274320"/>
          <a:lstStyle>
            <a:lvl1pPr marL="0" indent="0"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4AC8-B039-7043-9BD8-576F30751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3568" y="6639163"/>
            <a:ext cx="8064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3.0 License.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5031" y="6309320"/>
            <a:ext cx="2230785" cy="271102"/>
            <a:chOff x="3347864" y="6165304"/>
            <a:chExt cx="3022873" cy="367362"/>
          </a:xfrm>
        </p:grpSpPr>
        <p:pic>
          <p:nvPicPr>
            <p:cNvPr id="18" name="Picture 17" descr="ODL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6165304"/>
              <a:ext cx="2086769" cy="367362"/>
            </a:xfrm>
            <a:prstGeom prst="rect">
              <a:avLst/>
            </a:prstGeom>
          </p:spPr>
        </p:pic>
        <p:pic>
          <p:nvPicPr>
            <p:cNvPr id="19" name="Picture 18" descr="mit-odl-purple-logo-onl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6165304"/>
              <a:ext cx="689097" cy="36118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4139952" y="6165304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132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163" y="2595563"/>
            <a:ext cx="3952875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38" y="2595563"/>
            <a:ext cx="39544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72F2-E0B3-F24A-9322-A51F6F7D2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83568" y="6639163"/>
            <a:ext cx="8064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3.0 License.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85031" y="6309320"/>
            <a:ext cx="2230785" cy="271102"/>
            <a:chOff x="3347864" y="6165304"/>
            <a:chExt cx="3022873" cy="367362"/>
          </a:xfrm>
        </p:grpSpPr>
        <p:pic>
          <p:nvPicPr>
            <p:cNvPr id="11" name="Picture 10" descr="ODL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6165304"/>
              <a:ext cx="2086769" cy="367362"/>
            </a:xfrm>
            <a:prstGeom prst="rect">
              <a:avLst/>
            </a:prstGeom>
          </p:spPr>
        </p:pic>
        <p:pic>
          <p:nvPicPr>
            <p:cNvPr id="12" name="Picture 11" descr="mit-odl-purple-logo-onl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6165304"/>
              <a:ext cx="689097" cy="36118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4139952" y="6165304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253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F5FA-BC7E-8B40-9A8A-56CE96F33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5031" y="6309320"/>
            <a:ext cx="2230785" cy="271102"/>
            <a:chOff x="3347864" y="6165304"/>
            <a:chExt cx="3022873" cy="367362"/>
          </a:xfrm>
        </p:grpSpPr>
        <p:pic>
          <p:nvPicPr>
            <p:cNvPr id="8" name="Picture 7" descr="ODL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6165304"/>
              <a:ext cx="2086769" cy="367362"/>
            </a:xfrm>
            <a:prstGeom prst="rect">
              <a:avLst/>
            </a:prstGeom>
          </p:spPr>
        </p:pic>
        <p:pic>
          <p:nvPicPr>
            <p:cNvPr id="9" name="Picture 8" descr="mit-odl-purple-logo-onl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6165304"/>
              <a:ext cx="689097" cy="36118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139952" y="6165304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726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0394-CAFC-8C41-A7B5-E599B56FF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43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D17C-F9E5-8F47-9C53-21066E98A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63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07A6-973A-0F46-A9DF-D7C705E92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4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B61D-2748-EF4D-9CE1-445FF552A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123950"/>
            <a:ext cx="2227263" cy="5141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23950"/>
            <a:ext cx="6534150" cy="5141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D811-D733-B14E-8BEB-0990E8E0C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7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913813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63" y="1700808"/>
            <a:ext cx="8059737" cy="446449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4628-652C-0D44-B71C-F16106966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3568" y="6639163"/>
            <a:ext cx="8064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3.0 License.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516216" y="6309320"/>
            <a:ext cx="2304256" cy="271102"/>
            <a:chOff x="6660232" y="6309320"/>
            <a:chExt cx="2304256" cy="271102"/>
          </a:xfrm>
        </p:grpSpPr>
        <p:pic>
          <p:nvPicPr>
            <p:cNvPr id="10" name="Picture 9" descr="ODL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518" y="6309320"/>
              <a:ext cx="1539970" cy="271102"/>
            </a:xfrm>
            <a:prstGeom prst="rect">
              <a:avLst/>
            </a:prstGeom>
          </p:spPr>
        </p:pic>
        <p:pic>
          <p:nvPicPr>
            <p:cNvPr id="11" name="Picture 10" descr="mit-odl-purple-logo-onl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6309320"/>
              <a:ext cx="508532" cy="26654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7308304" y="6309320"/>
              <a:ext cx="0" cy="265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412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913813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163" y="1700808"/>
            <a:ext cx="3952875" cy="45650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38" y="1700808"/>
            <a:ext cx="3954462" cy="45650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72F2-E0B3-F24A-9322-A51F6F7D2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83568" y="6639163"/>
            <a:ext cx="8064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3.0 License.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85031" y="6309320"/>
            <a:ext cx="2230785" cy="271102"/>
            <a:chOff x="3347864" y="6165304"/>
            <a:chExt cx="3022873" cy="367362"/>
          </a:xfrm>
        </p:grpSpPr>
        <p:pic>
          <p:nvPicPr>
            <p:cNvPr id="12" name="Picture 11" descr="ODL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6165304"/>
              <a:ext cx="2086769" cy="367362"/>
            </a:xfrm>
            <a:prstGeom prst="rect">
              <a:avLst/>
            </a:prstGeom>
          </p:spPr>
        </p:pic>
        <p:pic>
          <p:nvPicPr>
            <p:cNvPr id="13" name="Picture 12" descr="mit-odl-purple-logo-onl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6165304"/>
              <a:ext cx="689097" cy="36118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4139952" y="6165304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412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532813" cy="3505200"/>
          </a:xfrm>
          <a:noFill/>
        </p:spPr>
        <p:txBody>
          <a:bodyPr lIns="274320" anchor="t"/>
          <a:lstStyle>
            <a:lvl1pPr algn="ctr">
              <a:defRPr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53FC-492A-1E4E-B319-4131EE3A1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83568" y="6639163"/>
            <a:ext cx="8064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3.0 License.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82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532813" cy="3505200"/>
          </a:xfrm>
          <a:noFill/>
        </p:spPr>
        <p:txBody>
          <a:bodyPr lIns="274320" anchor="t"/>
          <a:lstStyle>
            <a:lvl1pPr algn="ctr">
              <a:defRPr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F669-D710-6B4D-BCAD-F3772DCA3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83568" y="6639163"/>
            <a:ext cx="8064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3.0 License.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18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532813" cy="3505200"/>
          </a:xfrm>
          <a:noFill/>
        </p:spPr>
        <p:txBody>
          <a:bodyPr lIns="274320" anchor="t"/>
          <a:lstStyle>
            <a:lvl1pPr algn="l">
              <a:defRPr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0740-6F1D-C940-A0EA-2010EFD1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83568" y="6639163"/>
            <a:ext cx="8064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3.0 License.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84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63" y="2348881"/>
            <a:ext cx="8059737" cy="38164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8542-FB9C-DC4C-931E-144AD54F7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031" y="6309320"/>
            <a:ext cx="2230785" cy="271102"/>
            <a:chOff x="3347864" y="6165304"/>
            <a:chExt cx="3022873" cy="367362"/>
          </a:xfrm>
        </p:grpSpPr>
        <p:pic>
          <p:nvPicPr>
            <p:cNvPr id="9" name="Picture 8" descr="ODL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6165304"/>
              <a:ext cx="2086769" cy="367362"/>
            </a:xfrm>
            <a:prstGeom prst="rect">
              <a:avLst/>
            </a:prstGeom>
          </p:spPr>
        </p:pic>
        <p:pic>
          <p:nvPicPr>
            <p:cNvPr id="10" name="Picture 9" descr="mit-odl-purple-logo-onl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6165304"/>
              <a:ext cx="689097" cy="36118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139952" y="6165304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95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lIns="182880" anchor="ctr" anchorCtr="0"/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E24D-0CF0-594B-BF98-BA766D9C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2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tIns="0" anchor="t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tIns="0" anchor="t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3813" cy="914400"/>
          </a:xfrm>
        </p:spPr>
        <p:txBody>
          <a:bodyPr lIns="457200"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3F13-613C-A742-A304-D7DAF671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3568" y="6639163"/>
            <a:ext cx="8064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3.0 License.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85031" y="6309320"/>
            <a:ext cx="2230785" cy="271102"/>
            <a:chOff x="3347864" y="6165304"/>
            <a:chExt cx="3022873" cy="367362"/>
          </a:xfrm>
        </p:grpSpPr>
        <p:pic>
          <p:nvPicPr>
            <p:cNvPr id="14" name="Picture 13" descr="ODL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6165304"/>
              <a:ext cx="2086769" cy="367362"/>
            </a:xfrm>
            <a:prstGeom prst="rect">
              <a:avLst/>
            </a:prstGeom>
          </p:spPr>
        </p:pic>
        <p:pic>
          <p:nvPicPr>
            <p:cNvPr id="15" name="Picture 14" descr="mit-odl-purple-logo-onl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6165304"/>
              <a:ext cx="689097" cy="36118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4139952" y="6165304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814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315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5163" y="2348880"/>
            <a:ext cx="8059737" cy="39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95959"/>
                </a:solidFill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95959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2F6C7D60-A525-C045-A2EC-36ECB273C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8300" y="0"/>
            <a:ext cx="8545513" cy="1889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65163" y="6675438"/>
            <a:ext cx="8248650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9" r:id="rId1"/>
    <p:sldLayoutId id="2147485421" r:id="rId2"/>
    <p:sldLayoutId id="2147485429" r:id="rId3"/>
    <p:sldLayoutId id="2147485422" r:id="rId4"/>
    <p:sldLayoutId id="2147485423" r:id="rId5"/>
    <p:sldLayoutId id="2147485424" r:id="rId6"/>
    <p:sldLayoutId id="2147485420" r:id="rId7"/>
    <p:sldLayoutId id="2147485413" r:id="rId8"/>
    <p:sldLayoutId id="2147485427" r:id="rId9"/>
    <p:sldLayoutId id="2147485425" r:id="rId10"/>
    <p:sldLayoutId id="2147485428" r:id="rId11"/>
    <p:sldLayoutId id="2147485414" r:id="rId12"/>
    <p:sldLayoutId id="2147485415" r:id="rId13"/>
    <p:sldLayoutId id="2147485416" r:id="rId14"/>
    <p:sldLayoutId id="2147485417" r:id="rId15"/>
    <p:sldLayoutId id="214748541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600"/>
        </a:spcAft>
        <a:buClr>
          <a:schemeClr val="accent1"/>
        </a:buClr>
        <a:buSzPct val="80000"/>
        <a:buFont typeface="Wingdings 2" charset="0"/>
        <a:buChar char=""/>
        <a:defRPr sz="2400" b="1">
          <a:solidFill>
            <a:srgbClr val="595959"/>
          </a:solidFill>
          <a:latin typeface="Arial"/>
          <a:ea typeface="+mn-ea"/>
          <a:cs typeface="Arial"/>
        </a:defRPr>
      </a:lvl1pPr>
      <a:lvl2pPr marL="685800" indent="-336550" algn="l" rtl="0" eaLnBrk="0" fontAlgn="base" hangingPunct="0">
        <a:spcBef>
          <a:spcPts val="600"/>
        </a:spcBef>
        <a:spcAft>
          <a:spcPts val="300"/>
        </a:spcAft>
        <a:buClr>
          <a:srgbClr val="51640B"/>
        </a:buClr>
        <a:buSzPct val="80000"/>
        <a:buFont typeface="Wingdings 2" charset="0"/>
        <a:buChar char=""/>
        <a:defRPr sz="2000">
          <a:solidFill>
            <a:srgbClr val="595959"/>
          </a:solidFill>
          <a:latin typeface="Arial"/>
          <a:ea typeface="+mn-ea"/>
          <a:cs typeface="Arial"/>
        </a:defRPr>
      </a:lvl2pPr>
      <a:lvl3pPr marL="1035050" indent="-349250" algn="l" rtl="0" eaLnBrk="0" fontAlgn="base" hangingPunct="0">
        <a:spcBef>
          <a:spcPts val="600"/>
        </a:spcBef>
        <a:spcAft>
          <a:spcPts val="300"/>
        </a:spcAft>
        <a:buClr>
          <a:schemeClr val="accent1"/>
        </a:buClr>
        <a:buSzPct val="80000"/>
        <a:buFont typeface="Wingdings 2" charset="0"/>
        <a:buChar char=""/>
        <a:defRPr sz="2000">
          <a:solidFill>
            <a:srgbClr val="595959"/>
          </a:solidFill>
          <a:latin typeface="Arial"/>
          <a:ea typeface="+mn-ea"/>
          <a:cs typeface="Arial"/>
        </a:defRPr>
      </a:lvl3pPr>
      <a:lvl4pPr marL="1371600" indent="-336550" algn="l" rtl="0" eaLnBrk="0" fontAlgn="base" hangingPunct="0">
        <a:spcBef>
          <a:spcPts val="600"/>
        </a:spcBef>
        <a:spcAft>
          <a:spcPts val="300"/>
        </a:spcAft>
        <a:buClr>
          <a:srgbClr val="51640B"/>
        </a:buClr>
        <a:buSzPct val="80000"/>
        <a:buFont typeface="Wingdings 2" charset="0"/>
        <a:buChar char=""/>
        <a:defRPr sz="2000">
          <a:solidFill>
            <a:srgbClr val="595959"/>
          </a:solidFill>
          <a:latin typeface="Arial"/>
          <a:ea typeface="+mn-ea"/>
          <a:cs typeface="Arial"/>
        </a:defRPr>
      </a:lvl4pPr>
      <a:lvl5pPr marL="1720850" indent="-349250" algn="l" rtl="0" eaLnBrk="0" fontAlgn="base" hangingPunct="0">
        <a:spcBef>
          <a:spcPts val="600"/>
        </a:spcBef>
        <a:spcAft>
          <a:spcPts val="300"/>
        </a:spcAft>
        <a:buClr>
          <a:schemeClr val="accent1"/>
        </a:buClr>
        <a:buSzPct val="80000"/>
        <a:buFont typeface="Wingdings 2" charset="0"/>
        <a:buChar char=""/>
        <a:defRPr sz="2000">
          <a:solidFill>
            <a:srgbClr val="595959"/>
          </a:solidFill>
          <a:latin typeface="Arial"/>
          <a:ea typeface="+mn-ea"/>
          <a:cs typeface="Arial"/>
        </a:defRPr>
      </a:lvl5pPr>
      <a:lvl6pPr marL="2178050" indent="-349250" algn="l" rtl="0" fontAlgn="base">
        <a:spcBef>
          <a:spcPts val="600"/>
        </a:spcBef>
        <a:spcAft>
          <a:spcPts val="300"/>
        </a:spcAft>
        <a:buClr>
          <a:schemeClr val="accent1"/>
        </a:buClr>
        <a:buSzPct val="80000"/>
        <a:buFont typeface="Wingdings 2" charset="2"/>
        <a:buChar char=""/>
        <a:defRPr sz="2000">
          <a:solidFill>
            <a:srgbClr val="595959"/>
          </a:solidFill>
          <a:latin typeface="+mn-lt"/>
          <a:ea typeface="+mn-ea"/>
          <a:cs typeface="+mn-cs"/>
        </a:defRPr>
      </a:lvl6pPr>
      <a:lvl7pPr marL="2635250" indent="-349250" algn="l" rtl="0" fontAlgn="base">
        <a:spcBef>
          <a:spcPts val="600"/>
        </a:spcBef>
        <a:spcAft>
          <a:spcPts val="300"/>
        </a:spcAft>
        <a:buClr>
          <a:schemeClr val="accent1"/>
        </a:buClr>
        <a:buSzPct val="80000"/>
        <a:buFont typeface="Wingdings 2" charset="2"/>
        <a:buChar char=""/>
        <a:defRPr sz="2000">
          <a:solidFill>
            <a:srgbClr val="595959"/>
          </a:solidFill>
          <a:latin typeface="+mn-lt"/>
          <a:ea typeface="+mn-ea"/>
          <a:cs typeface="+mn-cs"/>
        </a:defRPr>
      </a:lvl7pPr>
      <a:lvl8pPr marL="3092450" indent="-349250" algn="l" rtl="0" fontAlgn="base">
        <a:spcBef>
          <a:spcPts val="600"/>
        </a:spcBef>
        <a:spcAft>
          <a:spcPts val="300"/>
        </a:spcAft>
        <a:buClr>
          <a:schemeClr val="accent1"/>
        </a:buClr>
        <a:buSzPct val="80000"/>
        <a:buFont typeface="Wingdings 2" charset="2"/>
        <a:buChar char=""/>
        <a:defRPr sz="2000">
          <a:solidFill>
            <a:srgbClr val="595959"/>
          </a:solidFill>
          <a:latin typeface="+mn-lt"/>
          <a:ea typeface="+mn-ea"/>
          <a:cs typeface="+mn-cs"/>
        </a:defRPr>
      </a:lvl8pPr>
      <a:lvl9pPr marL="3549650" indent="-349250" algn="l" rtl="0" fontAlgn="base">
        <a:spcBef>
          <a:spcPts val="600"/>
        </a:spcBef>
        <a:spcAft>
          <a:spcPts val="300"/>
        </a:spcAft>
        <a:buClr>
          <a:schemeClr val="accent1"/>
        </a:buClr>
        <a:buSzPct val="80000"/>
        <a:buFont typeface="Wingdings 2" charset="2"/>
        <a:buChar char=""/>
        <a:defRPr sz="20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ura@mit.ed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cjshaw@mit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ctrTitle" idx="4294967295"/>
          </p:nvPr>
        </p:nvSpPr>
        <p:spPr>
          <a:xfrm>
            <a:off x="0" y="1828800"/>
            <a:ext cx="8915400" cy="1206500"/>
          </a:xfrm>
        </p:spPr>
        <p:txBody>
          <a:bodyPr/>
          <a:lstStyle/>
          <a:p>
            <a:pPr eaLnBrk="1" hangingPunct="1"/>
            <a:r>
              <a:rPr lang="en-US" sz="3200" dirty="0"/>
              <a:t>Video Concept Browser</a:t>
            </a:r>
            <a:endParaRPr lang="en-US" sz="3000" b="1" dirty="0">
              <a:latin typeface="Arial" charset="0"/>
              <a:ea typeface="ＭＳ Ｐゴシック" charset="0"/>
            </a:endParaRPr>
          </a:p>
        </p:txBody>
      </p:sp>
      <p:sp>
        <p:nvSpPr>
          <p:cNvPr id="20482" name="Subtitle 4"/>
          <p:cNvSpPr>
            <a:spLocks noGrp="1"/>
          </p:cNvSpPr>
          <p:nvPr>
            <p:ph type="subTitle" idx="4294967295"/>
          </p:nvPr>
        </p:nvSpPr>
        <p:spPr>
          <a:xfrm>
            <a:off x="665163" y="3035300"/>
            <a:ext cx="8250237" cy="3822700"/>
          </a:xfrm>
          <a:solidFill>
            <a:srgbClr val="E4E6DE"/>
          </a:solidFill>
        </p:spPr>
        <p:txBody>
          <a:bodyPr lIns="292608" tIns="91440" rIns="274320" bIns="91440"/>
          <a:lstStyle/>
          <a:p>
            <a:pPr marL="0" indent="0" eaLnBrk="1" hangingPunct="1">
              <a:spcBef>
                <a:spcPts val="2000"/>
              </a:spcBef>
              <a:spcAft>
                <a:spcPct val="0"/>
              </a:spcAft>
              <a:buFont typeface="Wingdings 2" charset="0"/>
              <a:buNone/>
            </a:pPr>
            <a:endParaRPr lang="en-US" b="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spcBef>
                <a:spcPts val="2000"/>
              </a:spcBef>
              <a:spcAft>
                <a:spcPct val="0"/>
              </a:spcAft>
              <a:buNone/>
            </a:pPr>
            <a:r>
              <a:rPr lang="en-US" sz="2200" b="0" dirty="0">
                <a:latin typeface="Arial" charset="0"/>
                <a:ea typeface="ＭＳ Ｐゴシック" charset="0"/>
              </a:rPr>
              <a:t>Brandon Muramatsu, </a:t>
            </a:r>
            <a:r>
              <a:rPr lang="en-US" sz="2200" b="0" dirty="0">
                <a:latin typeface="Arial" charset="0"/>
                <a:ea typeface="ＭＳ Ｐゴシック" charset="0"/>
                <a:hlinkClick r:id="rId3"/>
              </a:rPr>
              <a:t>mura@mit.edu</a:t>
            </a:r>
            <a:br>
              <a:rPr lang="en-US" sz="2200" b="0" dirty="0">
                <a:latin typeface="Arial" charset="0"/>
                <a:ea typeface="ＭＳ Ｐゴシック" charset="0"/>
              </a:rPr>
            </a:br>
            <a:r>
              <a:rPr lang="en-US" sz="2200" b="0" dirty="0">
                <a:latin typeface="Arial" charset="0"/>
                <a:ea typeface="ＭＳ Ｐゴシック" charset="0"/>
              </a:rPr>
              <a:t>Cole Shaw, </a:t>
            </a:r>
            <a:r>
              <a:rPr lang="en-US" sz="2200" b="0" dirty="0">
                <a:latin typeface="Arial" charset="0"/>
                <a:ea typeface="ＭＳ Ｐゴシック" charset="0"/>
                <a:hlinkClick r:id="rId4"/>
              </a:rPr>
              <a:t>cjshaw@mit.edu</a:t>
            </a:r>
            <a:endParaRPr lang="en-US" sz="2200" b="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spcBef>
                <a:spcPts val="2000"/>
              </a:spcBef>
              <a:spcAft>
                <a:spcPct val="0"/>
              </a:spcAft>
              <a:buNone/>
            </a:pPr>
            <a:r>
              <a:rPr lang="en-US" sz="2200" b="0" dirty="0">
                <a:latin typeface="Arial" charset="0"/>
                <a:ea typeface="ＭＳ Ｐゴシック" charset="0"/>
              </a:rPr>
              <a:t>MIT Office of Digital Learning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8789988" y="65690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5BF8FC95-E035-B34D-B559-CE1F330C4A81}" type="slidenum">
              <a:rPr lang="en-US" sz="800">
                <a:solidFill>
                  <a:srgbClr val="595959"/>
                </a:solidFill>
              </a:rPr>
              <a:pPr algn="ctr" eaLnBrk="1" hangingPunct="1"/>
              <a:t>1</a:t>
            </a:fld>
            <a:endParaRPr lang="en-US" sz="800">
              <a:solidFill>
                <a:srgbClr val="59595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6639163"/>
            <a:ext cx="8064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3.0 License.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517232"/>
            <a:ext cx="720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</a:rPr>
              <a:t>Cite as: Muramatsu, B. and Shaw, C. (2014, March). Video Concept Browser.</a:t>
            </a:r>
          </a:p>
          <a:p>
            <a:pPr algn="ctr"/>
            <a:r>
              <a:rPr lang="en-US" sz="1200" dirty="0">
                <a:solidFill>
                  <a:srgbClr val="7F7F7F"/>
                </a:solidFill>
              </a:rPr>
              <a:t>Matterhorn </a:t>
            </a:r>
            <a:r>
              <a:rPr lang="en-US" sz="1200" dirty="0" err="1">
                <a:solidFill>
                  <a:srgbClr val="7F7F7F"/>
                </a:solidFill>
              </a:rPr>
              <a:t>Unconference</a:t>
            </a:r>
            <a:r>
              <a:rPr lang="en-US" sz="1200" dirty="0">
                <a:solidFill>
                  <a:srgbClr val="7F7F7F"/>
                </a:solidFill>
              </a:rPr>
              <a:t>. Cambridge, MA. March 20, 2014.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3848" y="6237312"/>
            <a:ext cx="3168352" cy="367362"/>
            <a:chOff x="3275856" y="6237312"/>
            <a:chExt cx="3168352" cy="367362"/>
          </a:xfrm>
        </p:grpSpPr>
        <p:pic>
          <p:nvPicPr>
            <p:cNvPr id="3" name="Picture 2" descr="ODL_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439" y="6237312"/>
              <a:ext cx="2086769" cy="367362"/>
            </a:xfrm>
            <a:prstGeom prst="rect">
              <a:avLst/>
            </a:prstGeom>
          </p:spPr>
        </p:pic>
        <p:pic>
          <p:nvPicPr>
            <p:cNvPr id="4" name="Picture 3" descr="mit-odl-purple-logo-only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6237312"/>
              <a:ext cx="689097" cy="36118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4141415" y="6237312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Screenshot 2014-03-20 09.22.1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617561" cy="10506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0" dirty="0"/>
              <a:t>2011-2012 Set of Experiment in “Online Courses” and “Modularity”</a:t>
            </a:r>
          </a:p>
          <a:p>
            <a:pPr algn="just"/>
            <a:r>
              <a:rPr lang="en-US" b="0" dirty="0"/>
              <a:t>Question:</a:t>
            </a:r>
            <a:br>
              <a:rPr lang="en-US" b="0" dirty="0"/>
            </a:br>
            <a:br>
              <a:rPr lang="en-US" b="0" dirty="0"/>
            </a:br>
            <a:r>
              <a:rPr lang="en-US" dirty="0"/>
              <a:t>How can we make the lecture video more valuable?</a:t>
            </a:r>
            <a:br>
              <a:rPr lang="en-US" dirty="0"/>
            </a:br>
            <a:endParaRPr lang="en-US" dirty="0"/>
          </a:p>
          <a:p>
            <a:pPr lvl="1" algn="just"/>
            <a:r>
              <a:rPr lang="en-US" dirty="0"/>
              <a:t>B</a:t>
            </a:r>
            <a:r>
              <a:rPr lang="en-US" b="0" dirty="0"/>
              <a:t>lackboard lectures </a:t>
            </a:r>
          </a:p>
          <a:p>
            <a:pPr lvl="1" algn="just"/>
            <a:r>
              <a:rPr lang="en-US" dirty="0"/>
              <a:t>V</a:t>
            </a:r>
            <a:r>
              <a:rPr lang="en-US" b="0" dirty="0"/>
              <a:t>ideo production / post-production process</a:t>
            </a:r>
          </a:p>
          <a:p>
            <a:pPr lvl="1" algn="just"/>
            <a:r>
              <a:rPr lang="en-US" dirty="0"/>
              <a:t>Delivery</a:t>
            </a:r>
          </a:p>
          <a:p>
            <a:pPr lvl="1" algn="just"/>
            <a:r>
              <a:rPr lang="en-US" dirty="0"/>
              <a:t>In as “simple” / “low-impact” way as possible!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4628-652C-0D44-B71C-F161069667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4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4628-652C-0D44-B71C-F161069667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Screenshot 2014-03-20 08.4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6" y="88328"/>
            <a:ext cx="9167376" cy="65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0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4628-652C-0D44-B71C-F161069667C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screenshot-ttv-i2002-spring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8640"/>
            <a:ext cx="9144000" cy="64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1.0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4628-652C-0D44-B71C-F161069667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screenshot-ttv-i2002-spring2012-lecture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6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4628-652C-0D44-B71C-F161069667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26165802"/>
              </p:ext>
            </p:extLst>
          </p:nvPr>
        </p:nvGraphicFramePr>
        <p:xfrm>
          <a:off x="611560" y="3501008"/>
          <a:ext cx="8064896" cy="211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06325306"/>
              </p:ext>
            </p:extLst>
          </p:nvPr>
        </p:nvGraphicFramePr>
        <p:xfrm>
          <a:off x="611560" y="1556792"/>
          <a:ext cx="8064896" cy="211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5301208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Zero Extra Time</a:t>
            </a:r>
          </a:p>
          <a:p>
            <a:pPr algn="ctr"/>
            <a:r>
              <a:rPr lang="en-US" dirty="0"/>
              <a:t>TA in Class Already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6" y="530120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 spends 5-10 minutes</a:t>
            </a:r>
          </a:p>
          <a:p>
            <a:pPr algn="ctr"/>
            <a:r>
              <a:rPr lang="en-US" dirty="0"/>
              <a:t>Spreadsheet does the calculations</a:t>
            </a:r>
          </a:p>
          <a:p>
            <a:pPr algn="ctr"/>
            <a:r>
              <a:rPr lang="en-US" dirty="0"/>
              <a:t>Cut and paste bookmarks into </a:t>
            </a:r>
            <a:r>
              <a:rPr lang="en-US" dirty="0" err="1"/>
              <a:t>TechTV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7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different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Custom Web App: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		</a:t>
            </a:r>
            <a:r>
              <a:rPr lang="en-US" dirty="0"/>
              <a:t>Video Concept Browser</a:t>
            </a:r>
            <a:br>
              <a:rPr lang="en-US" dirty="0"/>
            </a:br>
            <a:endParaRPr lang="en-US" dirty="0"/>
          </a:p>
          <a:p>
            <a:r>
              <a:rPr lang="en-US" b="0" dirty="0"/>
              <a:t>(Slightly) More Automated Concept + Time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4628-652C-0D44-B71C-F161069667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vcb.mit.edu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4628-652C-0D44-B71C-F161069667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screenshot-vcb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0" y="260648"/>
            <a:ext cx="9159910" cy="59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26903"/>
      </p:ext>
    </p:extLst>
  </p:cSld>
  <p:clrMapOvr>
    <a:masterClrMapping/>
  </p:clrMapOvr>
</p:sld>
</file>

<file path=ppt/theme/theme1.xml><?xml version="1.0" encoding="utf-8"?>
<a:theme xmlns:a="http://schemas.openxmlformats.org/drawingml/2006/main" name="Perspective">
  <a:themeElements>
    <a:clrScheme name="Custom 1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FFFFFF"/>
      </a:accent3>
      <a:accent4>
        <a:srgbClr val="000000"/>
      </a:accent4>
      <a:accent5>
        <a:srgbClr val="CEE0AB"/>
      </a:accent5>
      <a:accent6>
        <a:srgbClr val="CB6A02"/>
      </a:accent6>
      <a:hlink>
        <a:srgbClr val="CB6A02"/>
      </a:hlink>
      <a:folHlink>
        <a:srgbClr val="4C4F3F"/>
      </a:folHlink>
    </a:clrScheme>
    <a:fontScheme name="Perspective">
      <a:majorFont>
        <a:latin typeface="Century Gothic"/>
        <a:ea typeface="ＭＳ Ｐゴシック"/>
        <a:cs typeface="Arial"/>
      </a:majorFont>
      <a:minorFont>
        <a:latin typeface="Century Gothic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rspective 1">
        <a:dk1>
          <a:srgbClr val="000000"/>
        </a:dk1>
        <a:lt1>
          <a:srgbClr val="FFFFFF"/>
        </a:lt1>
        <a:dk2>
          <a:srgbClr val="333333"/>
        </a:dk2>
        <a:lt2>
          <a:srgbClr val="BBC0AC"/>
        </a:lt2>
        <a:accent1>
          <a:srgbClr val="A2C816"/>
        </a:accent1>
        <a:accent2>
          <a:srgbClr val="E07602"/>
        </a:accent2>
        <a:accent3>
          <a:srgbClr val="FFFFFF"/>
        </a:accent3>
        <a:accent4>
          <a:srgbClr val="000000"/>
        </a:accent4>
        <a:accent5>
          <a:srgbClr val="CEE0AB"/>
        </a:accent5>
        <a:accent6>
          <a:srgbClr val="CB6A02"/>
        </a:accent6>
        <a:hlink>
          <a:srgbClr val="8DA440"/>
        </a:hlink>
        <a:folHlink>
          <a:srgbClr val="4C4F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267</Words>
  <Application>Microsoft Macintosh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2</vt:lpstr>
      <vt:lpstr>Perspective</vt:lpstr>
      <vt:lpstr>Video Concept Browser</vt:lpstr>
      <vt:lpstr>Background</vt:lpstr>
      <vt:lpstr>PowerPoint Presentation</vt:lpstr>
      <vt:lpstr>Version 1.0</vt:lpstr>
      <vt:lpstr>Version 1.0 Continued</vt:lpstr>
      <vt:lpstr>Background (cont.)</vt:lpstr>
      <vt:lpstr>What’s different today?</vt:lpstr>
      <vt:lpstr>vcb.mit.edu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Concept Browser</dc:title>
  <dc:subject/>
  <dc:creator>Brandon Muramatsu and Cole Shaw</dc:creator>
  <cp:keywords/>
  <dc:description>Unless otherwise specified this work is licensed under a Creative Commons Attribution 3.0 License</dc:description>
  <cp:lastModifiedBy>Brandon Muramatsu</cp:lastModifiedBy>
  <cp:revision>451</cp:revision>
  <cp:lastPrinted>2013-09-15T06:04:24Z</cp:lastPrinted>
  <dcterms:created xsi:type="dcterms:W3CDTF">2010-12-15T20:38:35Z</dcterms:created>
  <dcterms:modified xsi:type="dcterms:W3CDTF">2021-03-26T23:50:00Z</dcterms:modified>
  <cp:category/>
</cp:coreProperties>
</file>