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Lst>
  <p:notesMasterIdLst>
    <p:notesMasterId r:id="rId11"/>
  </p:notesMasterIdLst>
  <p:sldIdLst>
    <p:sldId id="256" r:id="rId2"/>
    <p:sldId id="291" r:id="rId3"/>
    <p:sldId id="263" r:id="rId4"/>
    <p:sldId id="300" r:id="rId5"/>
    <p:sldId id="301" r:id="rId6"/>
    <p:sldId id="299" r:id="rId7"/>
    <p:sldId id="278" r:id="rId8"/>
    <p:sldId id="321" r:id="rId9"/>
    <p:sldId id="325"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ina Charania" initials="" lastIdx="1" clrIdx="0"/>
  <p:cmAuthor id="1" name="Omkar Balli"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2238D"/>
    <a:srgbClr val="F0F2F9"/>
    <a:srgbClr val="F4F6FC"/>
    <a:srgbClr val="F7F9FE"/>
    <a:srgbClr val="4E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25BB6B-E881-49FB-9296-BF05375DCE78}">
  <a:tblStyle styleId="{4725BB6B-E881-49FB-9296-BF05375DCE78}" styleName="Table_0">
    <a:wholeTbl>
      <a:tcTxStyle>
        <a:font>
          <a:latin typeface="Arial"/>
          <a:ea typeface="Arial"/>
          <a:cs typeface="Arial"/>
        </a:font>
        <a:schemeClr val="tx1"/>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8"/>
    <p:restoredTop sz="87431"/>
  </p:normalViewPr>
  <p:slideViewPr>
    <p:cSldViewPr snapToGrid="0" snapToObjects="1">
      <p:cViewPr varScale="1">
        <p:scale>
          <a:sx n="147" d="100"/>
          <a:sy n="147" d="100"/>
        </p:scale>
        <p:origin x="808" y="18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0" i="0" u="none" strike="noStrike" cap="none" dirty="0">
                <a:solidFill>
                  <a:schemeClr val="dk1"/>
                </a:solidFill>
                <a:latin typeface="Calibri"/>
                <a:ea typeface="Calibri"/>
                <a:cs typeface="Calibri"/>
                <a:sym typeface="Calibri"/>
              </a:rPr>
              <a:t>The Connected Learning Initiative is a collaborative action research </a:t>
            </a:r>
            <a:r>
              <a:rPr lang="en-US" sz="1200" b="0" i="0" u="none" strike="noStrike" cap="none" dirty="0" err="1">
                <a:solidFill>
                  <a:schemeClr val="dk1"/>
                </a:solidFill>
                <a:latin typeface="Calibri"/>
                <a:ea typeface="Calibri"/>
                <a:cs typeface="Calibri"/>
                <a:sym typeface="Calibri"/>
              </a:rPr>
              <a:t>programme</a:t>
            </a:r>
            <a:r>
              <a:rPr lang="en-US" sz="1200" b="0" i="0" u="none" strike="noStrike" cap="none" dirty="0">
                <a:solidFill>
                  <a:schemeClr val="dk1"/>
                </a:solidFill>
                <a:latin typeface="Calibri"/>
                <a:ea typeface="Calibri"/>
                <a:cs typeface="Calibri"/>
                <a:sym typeface="Calibri"/>
              </a:rPr>
              <a:t> of the Tata Institute of Social Sciences, Mumbai, the Massachusetts Institute of Technology, Cambridge, MA and the Tata Trusts and began in 2015. CLIx aims to address the educational needs of students of underserved communities in India.</a:t>
            </a:r>
            <a:endParaRPr lang="en-US" sz="1200" dirty="0"/>
          </a:p>
        </p:txBody>
      </p:sp>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914400" y="4724956"/>
            <a:ext cx="5029200" cy="4476275"/>
          </a:xfrm>
          <a:prstGeom prst="rect">
            <a:avLst/>
          </a:prstGeom>
          <a:noFill/>
          <a:ln>
            <a:noFill/>
          </a:ln>
        </p:spPr>
        <p:txBody>
          <a:bodyPr spcFirstLastPara="1" wrap="square" lIns="91425" tIns="91425" rIns="91425" bIns="91425" anchor="t" anchorCtr="0">
            <a:noAutofit/>
          </a:bodyPr>
          <a:lstStyle/>
          <a:p>
            <a:pPr marL="171450" marR="0" lvl="0" indent="-171450" algn="l" rtl="0">
              <a:spcBef>
                <a:spcPts val="0"/>
              </a:spcBef>
              <a:spcAft>
                <a:spcPts val="0"/>
              </a:spcAft>
              <a:buClr>
                <a:schemeClr val="dk1"/>
              </a:buClr>
              <a:buSzPts val="300"/>
              <a:buFont typeface="Arial" panose="020B0604020202020204" pitchFamily="34" charset="0"/>
              <a:buChar char="•"/>
            </a:pPr>
            <a:r>
              <a:rPr lang="en" sz="1200" b="0" i="0" u="none" strike="noStrike" cap="none" dirty="0">
                <a:solidFill>
                  <a:schemeClr val="dk1"/>
                </a:solidFill>
                <a:latin typeface="Calibri"/>
                <a:ea typeface="Calibri"/>
                <a:cs typeface="Calibri"/>
                <a:sym typeface="Calibri"/>
              </a:rPr>
              <a:t>Began with a conversation</a:t>
            </a:r>
          </a:p>
          <a:p>
            <a:pPr marL="171450" marR="0" lvl="0" indent="-171450" algn="l" rtl="0">
              <a:spcBef>
                <a:spcPts val="0"/>
              </a:spcBef>
              <a:spcAft>
                <a:spcPts val="0"/>
              </a:spcAft>
              <a:buClr>
                <a:schemeClr val="dk1"/>
              </a:buClr>
              <a:buSzPts val="300"/>
              <a:buFont typeface="Arial" panose="020B0604020202020204" pitchFamily="34" charset="0"/>
              <a:buChar char="•"/>
            </a:pPr>
            <a:r>
              <a:rPr lang="en" sz="1200" b="0" i="0" u="none" strike="noStrike" cap="none" dirty="0">
                <a:solidFill>
                  <a:schemeClr val="dk1"/>
                </a:solidFill>
                <a:latin typeface="Calibri"/>
                <a:ea typeface="Calibri"/>
                <a:cs typeface="Calibri"/>
                <a:sym typeface="Calibri"/>
              </a:rPr>
              <a:t>What could we do to bring opportunity to underserved communities, especially for those that might not continue into college or university? Education as opportunity.</a:t>
            </a:r>
          </a:p>
          <a:p>
            <a:pPr marL="171450" marR="0" lvl="0" indent="-171450" algn="l" rtl="0">
              <a:spcBef>
                <a:spcPts val="0"/>
              </a:spcBef>
              <a:spcAft>
                <a:spcPts val="0"/>
              </a:spcAft>
              <a:buClr>
                <a:schemeClr val="dk1"/>
              </a:buClr>
              <a:buSzPts val="300"/>
              <a:buFont typeface="Arial" panose="020B0604020202020204" pitchFamily="34" charset="0"/>
              <a:buChar char="•"/>
            </a:pPr>
            <a:r>
              <a:rPr lang="en" sz="1200" b="0" i="0" u="none" strike="noStrike" cap="none" dirty="0">
                <a:solidFill>
                  <a:schemeClr val="dk1"/>
                </a:solidFill>
                <a:latin typeface="Calibri"/>
                <a:ea typeface="Calibri"/>
                <a:cs typeface="Calibri"/>
                <a:sym typeface="Calibri"/>
              </a:rPr>
              <a:t>Scale of the challenge: ~ 250 million students  (U.S. total </a:t>
            </a:r>
            <a:r>
              <a:rPr lang="en-US" sz="1200" b="0" i="0" u="none" strike="noStrike" cap="none" dirty="0">
                <a:solidFill>
                  <a:schemeClr val="dk1"/>
                </a:solidFill>
                <a:latin typeface="Calibri"/>
                <a:ea typeface="Calibri"/>
                <a:cs typeface="Calibri"/>
                <a:sym typeface="Calibri"/>
              </a:rPr>
              <a:t>population </a:t>
            </a:r>
            <a:r>
              <a:rPr lang="en" sz="1200" b="0" i="0" u="none" strike="noStrike" cap="none" dirty="0">
                <a:solidFill>
                  <a:schemeClr val="dk1"/>
                </a:solidFill>
                <a:latin typeface="Calibri"/>
                <a:ea typeface="Calibri"/>
                <a:cs typeface="Calibri"/>
                <a:sym typeface="Calibri"/>
              </a:rPr>
              <a:t>325 million, 50 million students)</a:t>
            </a:r>
          </a:p>
          <a:p>
            <a:pPr marL="171450" marR="0" lvl="0" indent="-171450" algn="l" rtl="0">
              <a:spcBef>
                <a:spcPts val="0"/>
              </a:spcBef>
              <a:spcAft>
                <a:spcPts val="0"/>
              </a:spcAft>
              <a:buClr>
                <a:schemeClr val="dk1"/>
              </a:buClr>
              <a:buSzPts val="300"/>
              <a:buFont typeface="Arial" panose="020B0604020202020204" pitchFamily="34" charset="0"/>
              <a:buChar char="•"/>
            </a:pPr>
            <a:r>
              <a:rPr lang="en" sz="1200" b="0" i="0" u="none" strike="noStrike" cap="none" dirty="0">
                <a:solidFill>
                  <a:schemeClr val="dk1"/>
                </a:solidFill>
                <a:latin typeface="Calibri"/>
                <a:ea typeface="Calibri"/>
                <a:cs typeface="Calibri"/>
                <a:sym typeface="Calibri"/>
              </a:rPr>
              <a:t>Irreversible change</a:t>
            </a:r>
          </a:p>
        </p:txBody>
      </p:sp>
      <p:sp>
        <p:nvSpPr>
          <p:cNvPr id="100" name="Shape 100"/>
          <p:cNvSpPr>
            <a:spLocks noGrp="1" noRot="1" noChangeAspect="1"/>
          </p:cNvSpPr>
          <p:nvPr>
            <p:ph type="sldImg" idx="2"/>
          </p:nvPr>
        </p:nvSpPr>
        <p:spPr>
          <a:xfrm>
            <a:off x="114300" y="747713"/>
            <a:ext cx="6629400" cy="372903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490462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r>
              <a:rPr lang="en" sz="1200" b="0" i="0" u="none" strike="noStrike" cap="none" dirty="0">
                <a:solidFill>
                  <a:schemeClr val="dk1"/>
                </a:solidFill>
                <a:latin typeface="Calibri"/>
                <a:ea typeface="Calibri"/>
                <a:cs typeface="Calibri"/>
                <a:sym typeface="Calibri"/>
              </a:rPr>
              <a:t>CLIx is currently implemented in 4 states, about 33,000 students, 2,100 teacher, 460 schools</a:t>
            </a:r>
            <a:endParaRPr dirty="0"/>
          </a:p>
        </p:txBody>
      </p:sp>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76200" lvl="0" indent="0" rtl="0">
              <a:spcBef>
                <a:spcPts val="1600"/>
              </a:spcBef>
              <a:spcAft>
                <a:spcPts val="0"/>
              </a:spcAft>
              <a:buClr>
                <a:srgbClr val="6FA8DC"/>
              </a:buClr>
              <a:buSzPts val="2400"/>
              <a:buFont typeface="Arial" panose="020B0604020202020204" pitchFamily="34" charset="0"/>
              <a:buNone/>
            </a:pPr>
            <a:r>
              <a:rPr lang="en-US" dirty="0"/>
              <a:t>Three Pillars</a:t>
            </a:r>
          </a:p>
          <a:p>
            <a:pPr marL="247650" lvl="0" indent="-171450" rtl="0">
              <a:spcBef>
                <a:spcPts val="1600"/>
              </a:spcBef>
              <a:spcAft>
                <a:spcPts val="0"/>
              </a:spcAft>
              <a:buClr>
                <a:srgbClr val="6FA8DC"/>
              </a:buClr>
              <a:buSzPts val="2400"/>
              <a:buFont typeface="Arial" panose="020B0604020202020204" pitchFamily="34" charset="0"/>
              <a:buChar char="•"/>
            </a:pPr>
            <a:r>
              <a:rPr lang="en-US" dirty="0"/>
              <a:t>Collaboration/Peer discussion</a:t>
            </a:r>
          </a:p>
          <a:p>
            <a:pPr marL="247650" lvl="0" indent="-171450" rtl="0">
              <a:spcBef>
                <a:spcPts val="0"/>
              </a:spcBef>
              <a:spcAft>
                <a:spcPts val="0"/>
              </a:spcAft>
              <a:buClr>
                <a:srgbClr val="FF00FF"/>
              </a:buClr>
              <a:buSzPts val="2400"/>
              <a:buFont typeface="Arial" panose="020B0604020202020204" pitchFamily="34" charset="0"/>
              <a:buChar char="•"/>
            </a:pPr>
            <a:r>
              <a:rPr lang="en-US" dirty="0"/>
              <a:t>Safe space to learn from mistakes</a:t>
            </a:r>
          </a:p>
          <a:p>
            <a:pPr marL="247650" lvl="0" indent="-171450" rtl="0">
              <a:spcBef>
                <a:spcPts val="0"/>
              </a:spcBef>
              <a:spcAft>
                <a:spcPts val="0"/>
              </a:spcAft>
              <a:buClr>
                <a:srgbClr val="674EA7"/>
              </a:buClr>
              <a:buSzPts val="2400"/>
              <a:buFont typeface="Arial" panose="020B0604020202020204" pitchFamily="34" charset="0"/>
              <a:buChar char="•"/>
            </a:pPr>
            <a:r>
              <a:rPr lang="en-US" dirty="0"/>
              <a:t>Authenticity/Relevance</a:t>
            </a:r>
          </a:p>
        </p:txBody>
      </p:sp>
    </p:spTree>
    <p:extLst>
      <p:ext uri="{BB962C8B-B14F-4D97-AF65-F5344CB8AC3E}">
        <p14:creationId xmlns:p14="http://schemas.microsoft.com/office/powerpoint/2010/main" val="3763920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1667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114300" y="747713"/>
            <a:ext cx="6629400" cy="37290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6" name="Shape 346"/>
          <p:cNvSpPr txBox="1">
            <a:spLocks noGrp="1"/>
          </p:cNvSpPr>
          <p:nvPr>
            <p:ph type="body" idx="1"/>
          </p:nvPr>
        </p:nvSpPr>
        <p:spPr>
          <a:xfrm>
            <a:off x="685800" y="4724956"/>
            <a:ext cx="5486400" cy="44762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73864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Shape 37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D2018F-B32A-404F-9C8C-A0F58631E1BC}" type="slidenum">
              <a:rPr lang="en-US" smtClean="0"/>
              <a:t>8</a:t>
            </a:fld>
            <a:endParaRPr lang="en-US"/>
          </a:p>
        </p:txBody>
      </p:sp>
    </p:spTree>
    <p:extLst>
      <p:ext uri="{BB962C8B-B14F-4D97-AF65-F5344CB8AC3E}">
        <p14:creationId xmlns:p14="http://schemas.microsoft.com/office/powerpoint/2010/main" val="1810400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J-WEL has become MIT’s primary platform for engagement with the world for educational transformation (not just for digital learning, but for any kind of educational change)</a:t>
            </a:r>
          </a:p>
          <a:p>
            <a:pPr lvl="1"/>
            <a:r>
              <a:rPr lang="en-US" dirty="0"/>
              <a:t>To address important challenges and opportunities (e.g., relevant to changing marketplace of competencies, underserved learners, etc.) </a:t>
            </a:r>
          </a:p>
          <a:p>
            <a:pPr lvl="0"/>
            <a:r>
              <a:rPr lang="en-US" dirty="0"/>
              <a:t>J-WEL’s process and modality are designed for sustainability</a:t>
            </a:r>
          </a:p>
          <a:p>
            <a:pPr lvl="1"/>
            <a:r>
              <a:rPr lang="en-US" dirty="0"/>
              <a:t>Active membership recruitment process</a:t>
            </a:r>
          </a:p>
          <a:p>
            <a:pPr lvl="1"/>
            <a:r>
              <a:rPr lang="en-US" dirty="0"/>
              <a:t>Mechanisms to actively engage MIT faculty and students in J-WEL activities and research  </a:t>
            </a:r>
          </a:p>
        </p:txBody>
      </p:sp>
      <p:sp>
        <p:nvSpPr>
          <p:cNvPr id="4" name="Slide Number Placeholder 3"/>
          <p:cNvSpPr>
            <a:spLocks noGrp="1"/>
          </p:cNvSpPr>
          <p:nvPr>
            <p:ph type="sldNum" sz="quarter" idx="10"/>
          </p:nvPr>
        </p:nvSpPr>
        <p:spPr/>
        <p:txBody>
          <a:bodyPr/>
          <a:lstStyle/>
          <a:p>
            <a:fld id="{B3D2018F-B32A-404F-9C8C-A0F58631E1BC}" type="slidenum">
              <a:rPr lang="en-US" smtClean="0"/>
              <a:t>9</a:t>
            </a:fld>
            <a:endParaRPr lang="en-US"/>
          </a:p>
        </p:txBody>
      </p:sp>
    </p:spTree>
    <p:extLst>
      <p:ext uri="{BB962C8B-B14F-4D97-AF65-F5344CB8AC3E}">
        <p14:creationId xmlns:p14="http://schemas.microsoft.com/office/powerpoint/2010/main" val="17552242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630822" y="2276438"/>
            <a:ext cx="8229600" cy="36390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R="0" lvl="1" algn="r" rtl="0">
              <a:lnSpc>
                <a:spcPct val="100000"/>
              </a:lnSpc>
              <a:spcBef>
                <a:spcPts val="0"/>
              </a:spcBef>
              <a:spcAft>
                <a:spcPts val="0"/>
              </a:spcAft>
              <a:buClr>
                <a:srgbClr val="FFFFFF"/>
              </a:buClr>
              <a:buSzPts val="2800"/>
              <a:buFont typeface="Verdana"/>
              <a:buNone/>
              <a:defRPr sz="2800" b="1" i="0" u="none" strike="noStrike" cap="none">
                <a:solidFill>
                  <a:srgbClr val="FFFFFF"/>
                </a:solidFill>
                <a:latin typeface="Verdana"/>
                <a:ea typeface="Verdana"/>
                <a:cs typeface="Verdana"/>
                <a:sym typeface="Verdana"/>
              </a:defRPr>
            </a:lvl2pPr>
            <a:lvl3pPr marR="0" lvl="2" algn="r" rtl="0">
              <a:lnSpc>
                <a:spcPct val="100000"/>
              </a:lnSpc>
              <a:spcBef>
                <a:spcPts val="0"/>
              </a:spcBef>
              <a:spcAft>
                <a:spcPts val="0"/>
              </a:spcAft>
              <a:buClr>
                <a:srgbClr val="FFFFFF"/>
              </a:buClr>
              <a:buSzPts val="2800"/>
              <a:buFont typeface="Verdana"/>
              <a:buNone/>
              <a:defRPr sz="2800" b="1" i="0" u="none" strike="noStrike" cap="none">
                <a:solidFill>
                  <a:srgbClr val="FFFFFF"/>
                </a:solidFill>
                <a:latin typeface="Verdana"/>
                <a:ea typeface="Verdana"/>
                <a:cs typeface="Verdana"/>
                <a:sym typeface="Verdana"/>
              </a:defRPr>
            </a:lvl3pPr>
            <a:lvl4pPr marR="0" lvl="3" algn="r" rtl="0">
              <a:lnSpc>
                <a:spcPct val="100000"/>
              </a:lnSpc>
              <a:spcBef>
                <a:spcPts val="0"/>
              </a:spcBef>
              <a:spcAft>
                <a:spcPts val="0"/>
              </a:spcAft>
              <a:buClr>
                <a:srgbClr val="FFFFFF"/>
              </a:buClr>
              <a:buSzPts val="2800"/>
              <a:buFont typeface="Verdana"/>
              <a:buNone/>
              <a:defRPr sz="2800" b="1" i="0" u="none" strike="noStrike" cap="none">
                <a:solidFill>
                  <a:srgbClr val="FFFFFF"/>
                </a:solidFill>
                <a:latin typeface="Verdana"/>
                <a:ea typeface="Verdana"/>
                <a:cs typeface="Verdana"/>
                <a:sym typeface="Verdana"/>
              </a:defRPr>
            </a:lvl4pPr>
            <a:lvl5pPr marR="0" lvl="4" algn="r" rtl="0">
              <a:lnSpc>
                <a:spcPct val="100000"/>
              </a:lnSpc>
              <a:spcBef>
                <a:spcPts val="0"/>
              </a:spcBef>
              <a:spcAft>
                <a:spcPts val="0"/>
              </a:spcAft>
              <a:buClr>
                <a:srgbClr val="FFFFFF"/>
              </a:buClr>
              <a:buSzPts val="2800"/>
              <a:buFont typeface="Verdana"/>
              <a:buNone/>
              <a:defRPr sz="2800" b="1" i="0" u="none" strike="noStrike" cap="none">
                <a:solidFill>
                  <a:srgbClr val="FFFFFF"/>
                </a:solidFill>
                <a:latin typeface="Verdana"/>
                <a:ea typeface="Verdana"/>
                <a:cs typeface="Verdana"/>
                <a:sym typeface="Verdana"/>
              </a:defRPr>
            </a:lvl5pPr>
            <a:lvl6pPr marR="0" lvl="5" algn="r" rtl="0">
              <a:lnSpc>
                <a:spcPct val="100000"/>
              </a:lnSpc>
              <a:spcBef>
                <a:spcPts val="0"/>
              </a:spcBef>
              <a:spcAft>
                <a:spcPts val="0"/>
              </a:spcAft>
              <a:buClr>
                <a:srgbClr val="FFFFFF"/>
              </a:buClr>
              <a:buSzPts val="2800"/>
              <a:buFont typeface="Verdana"/>
              <a:buNone/>
              <a:defRPr sz="2800" b="1" i="0" u="none" strike="noStrike" cap="none">
                <a:solidFill>
                  <a:srgbClr val="FFFFFF"/>
                </a:solidFill>
                <a:latin typeface="Verdana"/>
                <a:ea typeface="Verdana"/>
                <a:cs typeface="Verdana"/>
                <a:sym typeface="Verdana"/>
              </a:defRPr>
            </a:lvl6pPr>
            <a:lvl7pPr marR="0" lvl="6" algn="r" rtl="0">
              <a:lnSpc>
                <a:spcPct val="100000"/>
              </a:lnSpc>
              <a:spcBef>
                <a:spcPts val="0"/>
              </a:spcBef>
              <a:spcAft>
                <a:spcPts val="0"/>
              </a:spcAft>
              <a:buClr>
                <a:srgbClr val="FFFFFF"/>
              </a:buClr>
              <a:buSzPts val="2800"/>
              <a:buFont typeface="Verdana"/>
              <a:buNone/>
              <a:defRPr sz="2800" b="1" i="0" u="none" strike="noStrike" cap="none">
                <a:solidFill>
                  <a:srgbClr val="FFFFFF"/>
                </a:solidFill>
                <a:latin typeface="Verdana"/>
                <a:ea typeface="Verdana"/>
                <a:cs typeface="Verdana"/>
                <a:sym typeface="Verdana"/>
              </a:defRPr>
            </a:lvl7pPr>
            <a:lvl8pPr marR="0" lvl="7" algn="r" rtl="0">
              <a:lnSpc>
                <a:spcPct val="100000"/>
              </a:lnSpc>
              <a:spcBef>
                <a:spcPts val="0"/>
              </a:spcBef>
              <a:spcAft>
                <a:spcPts val="0"/>
              </a:spcAft>
              <a:buClr>
                <a:srgbClr val="FFFFFF"/>
              </a:buClr>
              <a:buSzPts val="2800"/>
              <a:buFont typeface="Verdana"/>
              <a:buNone/>
              <a:defRPr sz="2800" b="1" i="0" u="none" strike="noStrike" cap="none">
                <a:solidFill>
                  <a:srgbClr val="FFFFFF"/>
                </a:solidFill>
                <a:latin typeface="Verdana"/>
                <a:ea typeface="Verdana"/>
                <a:cs typeface="Verdana"/>
                <a:sym typeface="Verdana"/>
              </a:defRPr>
            </a:lvl8pPr>
            <a:lvl9pPr marR="0" lvl="8" algn="r" rtl="0">
              <a:lnSpc>
                <a:spcPct val="100000"/>
              </a:lnSpc>
              <a:spcBef>
                <a:spcPts val="0"/>
              </a:spcBef>
              <a:spcAft>
                <a:spcPts val="0"/>
              </a:spcAft>
              <a:buClr>
                <a:srgbClr val="FFFFFF"/>
              </a:buClr>
              <a:buSzPts val="2800"/>
              <a:buFont typeface="Verdana"/>
              <a:buNone/>
              <a:defRPr sz="2800" b="1" i="0" u="none" strike="noStrike" cap="none">
                <a:solidFill>
                  <a:srgbClr val="FFFFFF"/>
                </a:solidFill>
                <a:latin typeface="Verdana"/>
                <a:ea typeface="Verdana"/>
                <a:cs typeface="Verdana"/>
                <a:sym typeface="Verdana"/>
              </a:defRPr>
            </a:lvl9pPr>
          </a:lstStyle>
          <a:p>
            <a:endParaRPr/>
          </a:p>
        </p:txBody>
      </p:sp>
      <p:sp>
        <p:nvSpPr>
          <p:cNvPr id="12" name="Shape 12"/>
          <p:cNvSpPr txBox="1">
            <a:spLocks noGrp="1"/>
          </p:cNvSpPr>
          <p:nvPr>
            <p:ph type="body" idx="1"/>
          </p:nvPr>
        </p:nvSpPr>
        <p:spPr>
          <a:xfrm>
            <a:off x="630822" y="2640196"/>
            <a:ext cx="8228100" cy="2901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40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914400" marR="0" lvl="1" indent="-342900" algn="r"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2pPr>
            <a:lvl3pPr marL="1371600" marR="0" lvl="2" indent="-342900" algn="r"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3pPr>
            <a:lvl4pPr marL="1828800" marR="0" lvl="3" indent="-342900" algn="r"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4pPr>
            <a:lvl5pPr marL="2286000" marR="0" lvl="4" indent="-342900" algn="r"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13" name="Shape 13"/>
          <p:cNvSpPr txBox="1">
            <a:spLocks noGrp="1"/>
          </p:cNvSpPr>
          <p:nvPr>
            <p:ph type="body" idx="2"/>
          </p:nvPr>
        </p:nvSpPr>
        <p:spPr>
          <a:xfrm>
            <a:off x="6617075" y="2930216"/>
            <a:ext cx="2241600" cy="2094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14" name="Shape 14"/>
          <p:cNvSpPr txBox="1">
            <a:spLocks noGrp="1"/>
          </p:cNvSpPr>
          <p:nvPr>
            <p:ph type="body" idx="3"/>
          </p:nvPr>
        </p:nvSpPr>
        <p:spPr>
          <a:xfrm>
            <a:off x="4572000" y="4560307"/>
            <a:ext cx="4287000" cy="2988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15" name="Shape 15"/>
          <p:cNvSpPr txBox="1">
            <a:spLocks noGrp="1"/>
          </p:cNvSpPr>
          <p:nvPr>
            <p:ph type="sldNum" idx="12"/>
          </p:nvPr>
        </p:nvSpPr>
        <p:spPr>
          <a:xfrm>
            <a:off x="6279930" y="4628764"/>
            <a:ext cx="273300" cy="276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pic>
        <p:nvPicPr>
          <p:cNvPr id="16" name="Shape 16" descr="Graphic Element_PPT-14.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7" name="Shape 17"/>
          <p:cNvSpPr txBox="1"/>
          <p:nvPr userDrawn="1"/>
        </p:nvSpPr>
        <p:spPr>
          <a:xfrm>
            <a:off x="8872478" y="4869201"/>
            <a:ext cx="258300" cy="261600"/>
          </a:xfrm>
          <a:prstGeom prst="rect">
            <a:avLst/>
          </a:prstGeom>
          <a:noFill/>
          <a:ln>
            <a:noFill/>
          </a:ln>
        </p:spPr>
        <p:txBody>
          <a:bodyPr spcFirstLastPara="1" wrap="square" lIns="45700" tIns="45700" rIns="45700" bIns="45700" anchor="ctr" anchorCtr="0">
            <a:noAutofit/>
          </a:bodyPr>
          <a:lstStyle/>
          <a:p>
            <a:pPr marL="0" marR="0" lvl="0" indent="0" algn="r" rtl="0">
              <a:lnSpc>
                <a:spcPct val="100000"/>
              </a:lnSpc>
              <a:spcBef>
                <a:spcPts val="0"/>
              </a:spcBef>
              <a:spcAft>
                <a:spcPts val="0"/>
              </a:spcAft>
              <a:buClr>
                <a:srgbClr val="000000"/>
              </a:buClr>
              <a:buSzPts val="263"/>
              <a:buFont typeface="Cabin"/>
              <a:buNone/>
            </a:pPr>
            <a:fld id="{00000000-1234-1234-1234-123412341234}" type="slidenum">
              <a:rPr lang="en" sz="1050" b="0" i="0" u="none" strike="noStrike" cap="none">
                <a:solidFill>
                  <a:srgbClr val="000000"/>
                </a:solidFill>
                <a:latin typeface="Cabin"/>
                <a:ea typeface="Cabin"/>
                <a:cs typeface="Cabin"/>
                <a:sym typeface="Cabin"/>
              </a:rPr>
              <a:t>‹#›</a:t>
            </a:fld>
            <a:endParaRPr sz="1050" b="0" i="0" u="none" strike="noStrike" cap="none" dirty="0">
              <a:solidFill>
                <a:srgbClr val="000000"/>
              </a:solidFill>
              <a:latin typeface="Cabin"/>
              <a:ea typeface="Cabin"/>
              <a:cs typeface="Cabin"/>
              <a:sym typeface="Cabi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
        <p:cNvGrpSpPr/>
        <p:nvPr/>
      </p:nvGrpSpPr>
      <p:grpSpPr>
        <a:xfrm>
          <a:off x="0" y="0"/>
          <a:ext cx="0" cy="0"/>
          <a:chOff x="0" y="0"/>
          <a:chExt cx="0" cy="0"/>
        </a:xfrm>
      </p:grpSpPr>
      <p:pic>
        <p:nvPicPr>
          <p:cNvPr id="19" name="Shape 19" descr="Graphic Element_PPT-14.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0" name="Shape 20"/>
          <p:cNvSpPr txBox="1">
            <a:spLocks noGrp="1"/>
          </p:cNvSpPr>
          <p:nvPr>
            <p:ph type="title"/>
          </p:nvPr>
        </p:nvSpPr>
        <p:spPr>
          <a:xfrm>
            <a:off x="317350" y="73377"/>
            <a:ext cx="6290700" cy="660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A3238E"/>
              </a:buClr>
              <a:buSzPts val="2200"/>
              <a:buFont typeface="Arial"/>
              <a:buNone/>
              <a:defRPr sz="2400" b="1" i="0" u="none" strike="noStrike" cap="none">
                <a:solidFill>
                  <a:srgbClr val="A3238E"/>
                </a:solidFill>
                <a:latin typeface="Arial"/>
                <a:ea typeface="Arial"/>
                <a:cs typeface="Arial"/>
                <a:sym typeface="Arial"/>
              </a:defRPr>
            </a:lvl1pPr>
            <a:lvl2pPr marR="0" lvl="1" algn="r" rtl="0">
              <a:lnSpc>
                <a:spcPct val="100000"/>
              </a:lnSpc>
              <a:spcBef>
                <a:spcPts val="0"/>
              </a:spcBef>
              <a:spcAft>
                <a:spcPts val="0"/>
              </a:spcAft>
              <a:buClr>
                <a:srgbClr val="FFFFFF"/>
              </a:buClr>
              <a:buSzPts val="2800"/>
              <a:buFont typeface="Verdana"/>
              <a:buNone/>
              <a:defRPr sz="2800" b="1" i="0" u="none" strike="noStrike" cap="none">
                <a:solidFill>
                  <a:srgbClr val="FFFFFF"/>
                </a:solidFill>
                <a:latin typeface="Verdana"/>
                <a:ea typeface="Verdana"/>
                <a:cs typeface="Verdana"/>
                <a:sym typeface="Verdana"/>
              </a:defRPr>
            </a:lvl2pPr>
            <a:lvl3pPr marR="0" lvl="2" algn="r" rtl="0">
              <a:lnSpc>
                <a:spcPct val="100000"/>
              </a:lnSpc>
              <a:spcBef>
                <a:spcPts val="0"/>
              </a:spcBef>
              <a:spcAft>
                <a:spcPts val="0"/>
              </a:spcAft>
              <a:buClr>
                <a:srgbClr val="FFFFFF"/>
              </a:buClr>
              <a:buSzPts val="2800"/>
              <a:buFont typeface="Verdana"/>
              <a:buNone/>
              <a:defRPr sz="2800" b="1" i="0" u="none" strike="noStrike" cap="none">
                <a:solidFill>
                  <a:srgbClr val="FFFFFF"/>
                </a:solidFill>
                <a:latin typeface="Verdana"/>
                <a:ea typeface="Verdana"/>
                <a:cs typeface="Verdana"/>
                <a:sym typeface="Verdana"/>
              </a:defRPr>
            </a:lvl3pPr>
            <a:lvl4pPr marR="0" lvl="3" algn="r" rtl="0">
              <a:lnSpc>
                <a:spcPct val="100000"/>
              </a:lnSpc>
              <a:spcBef>
                <a:spcPts val="0"/>
              </a:spcBef>
              <a:spcAft>
                <a:spcPts val="0"/>
              </a:spcAft>
              <a:buClr>
                <a:srgbClr val="FFFFFF"/>
              </a:buClr>
              <a:buSzPts val="2800"/>
              <a:buFont typeface="Verdana"/>
              <a:buNone/>
              <a:defRPr sz="2800" b="1" i="0" u="none" strike="noStrike" cap="none">
                <a:solidFill>
                  <a:srgbClr val="FFFFFF"/>
                </a:solidFill>
                <a:latin typeface="Verdana"/>
                <a:ea typeface="Verdana"/>
                <a:cs typeface="Verdana"/>
                <a:sym typeface="Verdana"/>
              </a:defRPr>
            </a:lvl4pPr>
            <a:lvl5pPr marR="0" lvl="4" algn="r" rtl="0">
              <a:lnSpc>
                <a:spcPct val="100000"/>
              </a:lnSpc>
              <a:spcBef>
                <a:spcPts val="0"/>
              </a:spcBef>
              <a:spcAft>
                <a:spcPts val="0"/>
              </a:spcAft>
              <a:buClr>
                <a:srgbClr val="FFFFFF"/>
              </a:buClr>
              <a:buSzPts val="2800"/>
              <a:buFont typeface="Verdana"/>
              <a:buNone/>
              <a:defRPr sz="2800" b="1" i="0" u="none" strike="noStrike" cap="none">
                <a:solidFill>
                  <a:srgbClr val="FFFFFF"/>
                </a:solidFill>
                <a:latin typeface="Verdana"/>
                <a:ea typeface="Verdana"/>
                <a:cs typeface="Verdana"/>
                <a:sym typeface="Verdana"/>
              </a:defRPr>
            </a:lvl5pPr>
            <a:lvl6pPr marR="0" lvl="5" algn="r" rtl="0">
              <a:lnSpc>
                <a:spcPct val="100000"/>
              </a:lnSpc>
              <a:spcBef>
                <a:spcPts val="0"/>
              </a:spcBef>
              <a:spcAft>
                <a:spcPts val="0"/>
              </a:spcAft>
              <a:buClr>
                <a:srgbClr val="FFFFFF"/>
              </a:buClr>
              <a:buSzPts val="2800"/>
              <a:buFont typeface="Verdana"/>
              <a:buNone/>
              <a:defRPr sz="2800" b="1" i="0" u="none" strike="noStrike" cap="none">
                <a:solidFill>
                  <a:srgbClr val="FFFFFF"/>
                </a:solidFill>
                <a:latin typeface="Verdana"/>
                <a:ea typeface="Verdana"/>
                <a:cs typeface="Verdana"/>
                <a:sym typeface="Verdana"/>
              </a:defRPr>
            </a:lvl6pPr>
            <a:lvl7pPr marR="0" lvl="6" algn="r" rtl="0">
              <a:lnSpc>
                <a:spcPct val="100000"/>
              </a:lnSpc>
              <a:spcBef>
                <a:spcPts val="0"/>
              </a:spcBef>
              <a:spcAft>
                <a:spcPts val="0"/>
              </a:spcAft>
              <a:buClr>
                <a:srgbClr val="FFFFFF"/>
              </a:buClr>
              <a:buSzPts val="2800"/>
              <a:buFont typeface="Verdana"/>
              <a:buNone/>
              <a:defRPr sz="2800" b="1" i="0" u="none" strike="noStrike" cap="none">
                <a:solidFill>
                  <a:srgbClr val="FFFFFF"/>
                </a:solidFill>
                <a:latin typeface="Verdana"/>
                <a:ea typeface="Verdana"/>
                <a:cs typeface="Verdana"/>
                <a:sym typeface="Verdana"/>
              </a:defRPr>
            </a:lvl7pPr>
            <a:lvl8pPr marR="0" lvl="7" algn="r" rtl="0">
              <a:lnSpc>
                <a:spcPct val="100000"/>
              </a:lnSpc>
              <a:spcBef>
                <a:spcPts val="0"/>
              </a:spcBef>
              <a:spcAft>
                <a:spcPts val="0"/>
              </a:spcAft>
              <a:buClr>
                <a:srgbClr val="FFFFFF"/>
              </a:buClr>
              <a:buSzPts val="2800"/>
              <a:buFont typeface="Verdana"/>
              <a:buNone/>
              <a:defRPr sz="2800" b="1" i="0" u="none" strike="noStrike" cap="none">
                <a:solidFill>
                  <a:srgbClr val="FFFFFF"/>
                </a:solidFill>
                <a:latin typeface="Verdana"/>
                <a:ea typeface="Verdana"/>
                <a:cs typeface="Verdana"/>
                <a:sym typeface="Verdana"/>
              </a:defRPr>
            </a:lvl8pPr>
            <a:lvl9pPr marR="0" lvl="8" algn="r" rtl="0">
              <a:lnSpc>
                <a:spcPct val="100000"/>
              </a:lnSpc>
              <a:spcBef>
                <a:spcPts val="0"/>
              </a:spcBef>
              <a:spcAft>
                <a:spcPts val="0"/>
              </a:spcAft>
              <a:buClr>
                <a:srgbClr val="FFFFFF"/>
              </a:buClr>
              <a:buSzPts val="2800"/>
              <a:buFont typeface="Verdana"/>
              <a:buNone/>
              <a:defRPr sz="2800" b="1" i="0" u="none" strike="noStrike" cap="none">
                <a:solidFill>
                  <a:srgbClr val="FFFFFF"/>
                </a:solidFill>
                <a:latin typeface="Verdana"/>
                <a:ea typeface="Verdana"/>
                <a:cs typeface="Verdana"/>
                <a:sym typeface="Verdana"/>
              </a:defRPr>
            </a:lvl9pPr>
          </a:lstStyle>
          <a:p>
            <a:endParaRPr/>
          </a:p>
        </p:txBody>
      </p:sp>
      <p:sp>
        <p:nvSpPr>
          <p:cNvPr id="21" name="Shape 21"/>
          <p:cNvSpPr txBox="1">
            <a:spLocks noGrp="1"/>
          </p:cNvSpPr>
          <p:nvPr>
            <p:ph type="body" idx="1"/>
          </p:nvPr>
        </p:nvSpPr>
        <p:spPr>
          <a:xfrm>
            <a:off x="317351" y="1304633"/>
            <a:ext cx="8669100" cy="34500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914400" marR="0" lvl="1" indent="-342900" algn="l" rtl="0">
              <a:lnSpc>
                <a:spcPct val="100000"/>
              </a:lnSpc>
              <a:spcBef>
                <a:spcPts val="4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2pPr>
            <a:lvl3pPr marL="1371600" marR="0" lvl="2" indent="-342900" algn="l" rtl="0">
              <a:lnSpc>
                <a:spcPct val="100000"/>
              </a:lnSpc>
              <a:spcBef>
                <a:spcPts val="4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rtl="0">
              <a:lnSpc>
                <a:spcPct val="100000"/>
              </a:lnSpc>
              <a:spcBef>
                <a:spcPts val="4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100000"/>
              </a:lnSpc>
              <a:spcBef>
                <a:spcPts val="4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lumn">
  <p:cSld name="Two Column">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92641" y="254032"/>
            <a:ext cx="6327600" cy="660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A3238E"/>
              </a:buClr>
              <a:buSzPts val="3000"/>
              <a:buFont typeface="Arial"/>
              <a:buNone/>
              <a:defRPr sz="3000" b="1" i="0" u="none" strike="noStrike" cap="none">
                <a:solidFill>
                  <a:srgbClr val="A3238E"/>
                </a:solidFill>
                <a:latin typeface="Arial"/>
                <a:ea typeface="Arial"/>
                <a:cs typeface="Arial"/>
                <a:sym typeface="Arial"/>
              </a:defRPr>
            </a:lvl1pPr>
            <a:lvl2pPr marR="0" lvl="1" algn="r" rtl="0">
              <a:lnSpc>
                <a:spcPct val="100000"/>
              </a:lnSpc>
              <a:spcBef>
                <a:spcPts val="0"/>
              </a:spcBef>
              <a:spcAft>
                <a:spcPts val="0"/>
              </a:spcAft>
              <a:buClr>
                <a:srgbClr val="FFFFFF"/>
              </a:buClr>
              <a:buSzPts val="1800"/>
              <a:buFont typeface="Verdana"/>
              <a:buNone/>
              <a:defRPr sz="1800" b="1" i="0" u="none" strike="noStrike" cap="none">
                <a:solidFill>
                  <a:srgbClr val="FFFFFF"/>
                </a:solidFill>
                <a:latin typeface="Verdana"/>
                <a:ea typeface="Verdana"/>
                <a:cs typeface="Verdana"/>
                <a:sym typeface="Verdana"/>
              </a:defRPr>
            </a:lvl2pPr>
            <a:lvl3pPr marR="0" lvl="2" algn="r" rtl="0">
              <a:lnSpc>
                <a:spcPct val="100000"/>
              </a:lnSpc>
              <a:spcBef>
                <a:spcPts val="0"/>
              </a:spcBef>
              <a:spcAft>
                <a:spcPts val="0"/>
              </a:spcAft>
              <a:buClr>
                <a:srgbClr val="FFFFFF"/>
              </a:buClr>
              <a:buSzPts val="1800"/>
              <a:buFont typeface="Verdana"/>
              <a:buNone/>
              <a:defRPr sz="1800" b="1" i="0" u="none" strike="noStrike" cap="none">
                <a:solidFill>
                  <a:srgbClr val="FFFFFF"/>
                </a:solidFill>
                <a:latin typeface="Verdana"/>
                <a:ea typeface="Verdana"/>
                <a:cs typeface="Verdana"/>
                <a:sym typeface="Verdana"/>
              </a:defRPr>
            </a:lvl3pPr>
            <a:lvl4pPr marR="0" lvl="3" algn="r" rtl="0">
              <a:lnSpc>
                <a:spcPct val="100000"/>
              </a:lnSpc>
              <a:spcBef>
                <a:spcPts val="0"/>
              </a:spcBef>
              <a:spcAft>
                <a:spcPts val="0"/>
              </a:spcAft>
              <a:buClr>
                <a:srgbClr val="FFFFFF"/>
              </a:buClr>
              <a:buSzPts val="1800"/>
              <a:buFont typeface="Verdana"/>
              <a:buNone/>
              <a:defRPr sz="1800" b="1" i="0" u="none" strike="noStrike" cap="none">
                <a:solidFill>
                  <a:srgbClr val="FFFFFF"/>
                </a:solidFill>
                <a:latin typeface="Verdana"/>
                <a:ea typeface="Verdana"/>
                <a:cs typeface="Verdana"/>
                <a:sym typeface="Verdana"/>
              </a:defRPr>
            </a:lvl4pPr>
            <a:lvl5pPr marR="0" lvl="4" algn="r" rtl="0">
              <a:lnSpc>
                <a:spcPct val="100000"/>
              </a:lnSpc>
              <a:spcBef>
                <a:spcPts val="0"/>
              </a:spcBef>
              <a:spcAft>
                <a:spcPts val="0"/>
              </a:spcAft>
              <a:buClr>
                <a:srgbClr val="FFFFFF"/>
              </a:buClr>
              <a:buSzPts val="1800"/>
              <a:buFont typeface="Verdana"/>
              <a:buNone/>
              <a:defRPr sz="1800" b="1" i="0" u="none" strike="noStrike" cap="none">
                <a:solidFill>
                  <a:srgbClr val="FFFFFF"/>
                </a:solidFill>
                <a:latin typeface="Verdana"/>
                <a:ea typeface="Verdana"/>
                <a:cs typeface="Verdana"/>
                <a:sym typeface="Verdana"/>
              </a:defRPr>
            </a:lvl5pPr>
            <a:lvl6pPr marR="0" lvl="5" algn="r" rtl="0">
              <a:lnSpc>
                <a:spcPct val="100000"/>
              </a:lnSpc>
              <a:spcBef>
                <a:spcPts val="0"/>
              </a:spcBef>
              <a:spcAft>
                <a:spcPts val="0"/>
              </a:spcAft>
              <a:buClr>
                <a:srgbClr val="FFFFFF"/>
              </a:buClr>
              <a:buSzPts val="1800"/>
              <a:buFont typeface="Verdana"/>
              <a:buNone/>
              <a:defRPr sz="1800" b="1" i="0" u="none" strike="noStrike" cap="none">
                <a:solidFill>
                  <a:srgbClr val="FFFFFF"/>
                </a:solidFill>
                <a:latin typeface="Verdana"/>
                <a:ea typeface="Verdana"/>
                <a:cs typeface="Verdana"/>
                <a:sym typeface="Verdana"/>
              </a:defRPr>
            </a:lvl6pPr>
            <a:lvl7pPr marR="0" lvl="6" algn="r" rtl="0">
              <a:lnSpc>
                <a:spcPct val="100000"/>
              </a:lnSpc>
              <a:spcBef>
                <a:spcPts val="0"/>
              </a:spcBef>
              <a:spcAft>
                <a:spcPts val="0"/>
              </a:spcAft>
              <a:buClr>
                <a:srgbClr val="FFFFFF"/>
              </a:buClr>
              <a:buSzPts val="1800"/>
              <a:buFont typeface="Verdana"/>
              <a:buNone/>
              <a:defRPr sz="1800" b="1" i="0" u="none" strike="noStrike" cap="none">
                <a:solidFill>
                  <a:srgbClr val="FFFFFF"/>
                </a:solidFill>
                <a:latin typeface="Verdana"/>
                <a:ea typeface="Verdana"/>
                <a:cs typeface="Verdana"/>
                <a:sym typeface="Verdana"/>
              </a:defRPr>
            </a:lvl7pPr>
            <a:lvl8pPr marR="0" lvl="7" algn="r" rtl="0">
              <a:lnSpc>
                <a:spcPct val="100000"/>
              </a:lnSpc>
              <a:spcBef>
                <a:spcPts val="0"/>
              </a:spcBef>
              <a:spcAft>
                <a:spcPts val="0"/>
              </a:spcAft>
              <a:buClr>
                <a:srgbClr val="FFFFFF"/>
              </a:buClr>
              <a:buSzPts val="1800"/>
              <a:buFont typeface="Verdana"/>
              <a:buNone/>
              <a:defRPr sz="1800" b="1" i="0" u="none" strike="noStrike" cap="none">
                <a:solidFill>
                  <a:srgbClr val="FFFFFF"/>
                </a:solidFill>
                <a:latin typeface="Verdana"/>
                <a:ea typeface="Verdana"/>
                <a:cs typeface="Verdana"/>
                <a:sym typeface="Verdana"/>
              </a:defRPr>
            </a:lvl8pPr>
            <a:lvl9pPr marR="0" lvl="8" algn="r" rtl="0">
              <a:lnSpc>
                <a:spcPct val="100000"/>
              </a:lnSpc>
              <a:spcBef>
                <a:spcPts val="0"/>
              </a:spcBef>
              <a:spcAft>
                <a:spcPts val="0"/>
              </a:spcAft>
              <a:buClr>
                <a:srgbClr val="FFFFFF"/>
              </a:buClr>
              <a:buSzPts val="1800"/>
              <a:buFont typeface="Verdana"/>
              <a:buNone/>
              <a:defRPr sz="1800" b="1" i="0" u="none" strike="noStrike" cap="none">
                <a:solidFill>
                  <a:srgbClr val="FFFFFF"/>
                </a:solidFill>
                <a:latin typeface="Verdana"/>
                <a:ea typeface="Verdana"/>
                <a:cs typeface="Verdana"/>
                <a:sym typeface="Verdana"/>
              </a:defRPr>
            </a:lvl9pPr>
          </a:lstStyle>
          <a:p>
            <a:endParaRPr/>
          </a:p>
        </p:txBody>
      </p:sp>
      <p:sp>
        <p:nvSpPr>
          <p:cNvPr id="25" name="Shape 25"/>
          <p:cNvSpPr txBox="1">
            <a:spLocks noGrp="1"/>
          </p:cNvSpPr>
          <p:nvPr>
            <p:ph type="body" idx="1"/>
          </p:nvPr>
        </p:nvSpPr>
        <p:spPr>
          <a:xfrm>
            <a:off x="492643" y="1304633"/>
            <a:ext cx="3863400" cy="34500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77190" algn="l" rtl="0">
              <a:lnSpc>
                <a:spcPct val="100000"/>
              </a:lnSpc>
              <a:spcBef>
                <a:spcPts val="520"/>
              </a:spcBef>
              <a:spcAft>
                <a:spcPts val="0"/>
              </a:spcAft>
              <a:buClr>
                <a:schemeClr val="dk1"/>
              </a:buClr>
              <a:buSzPts val="2340"/>
              <a:buFont typeface="Courier New"/>
              <a:buChar char="o"/>
              <a:defRPr sz="2600" b="0" i="0" u="none" strike="noStrike" cap="none">
                <a:solidFill>
                  <a:schemeClr val="dk1"/>
                </a:solidFill>
                <a:latin typeface="Arial"/>
                <a:ea typeface="Arial"/>
                <a:cs typeface="Arial"/>
                <a:sym typeface="Arial"/>
              </a:defRPr>
            </a:lvl2pPr>
            <a:lvl3pPr marL="1371600" marR="0" lvl="2" indent="-354330" algn="l" rtl="0">
              <a:lnSpc>
                <a:spcPct val="100000"/>
              </a:lnSpc>
              <a:spcBef>
                <a:spcPts val="440"/>
              </a:spcBef>
              <a:spcAft>
                <a:spcPts val="0"/>
              </a:spcAft>
              <a:buClr>
                <a:schemeClr val="dk1"/>
              </a:buClr>
              <a:buSzPts val="1980"/>
              <a:buFont typeface="Noto Sans Symbols"/>
              <a:buChar char="▪"/>
              <a:defRPr sz="2200" b="0" i="0" u="none" strike="noStrike" cap="none">
                <a:solidFill>
                  <a:schemeClr val="dk1"/>
                </a:solidFill>
                <a:latin typeface="Arial"/>
                <a:ea typeface="Arial"/>
                <a:cs typeface="Arial"/>
                <a:sym typeface="Arial"/>
              </a:defRPr>
            </a:lvl3pPr>
            <a:lvl4pPr marL="1828800" marR="0" lvl="3"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Verdana"/>
                <a:ea typeface="Verdana"/>
                <a:cs typeface="Verdana"/>
                <a:sym typeface="Verdana"/>
              </a:defRPr>
            </a:lvl4pPr>
            <a:lvl5pPr marL="2286000" marR="0" lvl="4"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body" idx="2"/>
          </p:nvPr>
        </p:nvSpPr>
        <p:spPr>
          <a:xfrm>
            <a:off x="4812926" y="1303229"/>
            <a:ext cx="3822299" cy="34500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77190" algn="l" rtl="0">
              <a:lnSpc>
                <a:spcPct val="100000"/>
              </a:lnSpc>
              <a:spcBef>
                <a:spcPts val="520"/>
              </a:spcBef>
              <a:spcAft>
                <a:spcPts val="0"/>
              </a:spcAft>
              <a:buClr>
                <a:schemeClr val="dk1"/>
              </a:buClr>
              <a:buSzPts val="2340"/>
              <a:buFont typeface="Courier New"/>
              <a:buChar char="o"/>
              <a:defRPr sz="2600" b="0" i="0" u="none" strike="noStrike" cap="none">
                <a:solidFill>
                  <a:schemeClr val="dk1"/>
                </a:solidFill>
                <a:latin typeface="Arial"/>
                <a:ea typeface="Arial"/>
                <a:cs typeface="Arial"/>
                <a:sym typeface="Arial"/>
              </a:defRPr>
            </a:lvl2pPr>
            <a:lvl3pPr marL="1371600" marR="0" lvl="2" indent="-354330" algn="l" rtl="0">
              <a:lnSpc>
                <a:spcPct val="100000"/>
              </a:lnSpc>
              <a:spcBef>
                <a:spcPts val="440"/>
              </a:spcBef>
              <a:spcAft>
                <a:spcPts val="0"/>
              </a:spcAft>
              <a:buClr>
                <a:schemeClr val="dk1"/>
              </a:buClr>
              <a:buSzPts val="1980"/>
              <a:buFont typeface="Noto Sans Symbols"/>
              <a:buChar char="▪"/>
              <a:defRPr sz="2200" b="0" i="0" u="none" strike="noStrike" cap="none">
                <a:solidFill>
                  <a:schemeClr val="dk1"/>
                </a:solidFill>
                <a:latin typeface="Arial"/>
                <a:ea typeface="Arial"/>
                <a:cs typeface="Arial"/>
                <a:sym typeface="Arial"/>
              </a:defRPr>
            </a:lvl3pPr>
            <a:lvl4pPr marL="1828800" marR="0" lvl="3"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Verdana"/>
                <a:ea typeface="Verdana"/>
                <a:cs typeface="Verdana"/>
                <a:sym typeface="Verdana"/>
              </a:defRPr>
            </a:lvl4pPr>
            <a:lvl5pPr marL="2286000" marR="0" lvl="4"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7"/>
        <p:cNvGrpSpPr/>
        <p:nvPr/>
      </p:nvGrpSpPr>
      <p:grpSpPr>
        <a:xfrm>
          <a:off x="0" y="0"/>
          <a:ext cx="0" cy="0"/>
          <a:chOff x="0" y="0"/>
          <a:chExt cx="0" cy="0"/>
        </a:xfrm>
      </p:grpSpPr>
      <p:pic>
        <p:nvPicPr>
          <p:cNvPr id="28" name="Shape 28" descr="Graphic Element_PPT-14.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9" name="Shape 29"/>
          <p:cNvSpPr txBox="1">
            <a:spLocks noGrp="1"/>
          </p:cNvSpPr>
          <p:nvPr>
            <p:ph type="title"/>
          </p:nvPr>
        </p:nvSpPr>
        <p:spPr>
          <a:xfrm>
            <a:off x="317350" y="73377"/>
            <a:ext cx="6290700" cy="6609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A3238E"/>
              </a:buClr>
              <a:buSzPts val="2200"/>
              <a:buFont typeface="Arial"/>
              <a:buNone/>
              <a:defRPr sz="2200" b="1" i="0" u="none" strike="noStrike" cap="none">
                <a:solidFill>
                  <a:srgbClr val="A3238E"/>
                </a:solidFill>
                <a:latin typeface="Arial"/>
                <a:ea typeface="Arial"/>
                <a:cs typeface="Arial"/>
                <a:sym typeface="Arial"/>
              </a:defRPr>
            </a:lvl1pPr>
            <a:lvl2pPr marR="0" lvl="1" algn="r" rtl="0">
              <a:lnSpc>
                <a:spcPct val="100000"/>
              </a:lnSpc>
              <a:spcBef>
                <a:spcPts val="0"/>
              </a:spcBef>
              <a:spcAft>
                <a:spcPts val="0"/>
              </a:spcAft>
              <a:buClr>
                <a:srgbClr val="FFFFFF"/>
              </a:buClr>
              <a:buSzPts val="2800"/>
              <a:buFont typeface="Verdana"/>
              <a:buNone/>
              <a:defRPr sz="2800" b="1" i="0" u="none" strike="noStrike" cap="none">
                <a:solidFill>
                  <a:srgbClr val="FFFFFF"/>
                </a:solidFill>
                <a:latin typeface="Verdana"/>
                <a:ea typeface="Verdana"/>
                <a:cs typeface="Verdana"/>
                <a:sym typeface="Verdana"/>
              </a:defRPr>
            </a:lvl2pPr>
            <a:lvl3pPr marR="0" lvl="2" algn="r" rtl="0">
              <a:lnSpc>
                <a:spcPct val="100000"/>
              </a:lnSpc>
              <a:spcBef>
                <a:spcPts val="0"/>
              </a:spcBef>
              <a:spcAft>
                <a:spcPts val="0"/>
              </a:spcAft>
              <a:buClr>
                <a:srgbClr val="FFFFFF"/>
              </a:buClr>
              <a:buSzPts val="2800"/>
              <a:buFont typeface="Verdana"/>
              <a:buNone/>
              <a:defRPr sz="2800" b="1" i="0" u="none" strike="noStrike" cap="none">
                <a:solidFill>
                  <a:srgbClr val="FFFFFF"/>
                </a:solidFill>
                <a:latin typeface="Verdana"/>
                <a:ea typeface="Verdana"/>
                <a:cs typeface="Verdana"/>
                <a:sym typeface="Verdana"/>
              </a:defRPr>
            </a:lvl3pPr>
            <a:lvl4pPr marR="0" lvl="3" algn="r" rtl="0">
              <a:lnSpc>
                <a:spcPct val="100000"/>
              </a:lnSpc>
              <a:spcBef>
                <a:spcPts val="0"/>
              </a:spcBef>
              <a:spcAft>
                <a:spcPts val="0"/>
              </a:spcAft>
              <a:buClr>
                <a:srgbClr val="FFFFFF"/>
              </a:buClr>
              <a:buSzPts val="2800"/>
              <a:buFont typeface="Verdana"/>
              <a:buNone/>
              <a:defRPr sz="2800" b="1" i="0" u="none" strike="noStrike" cap="none">
                <a:solidFill>
                  <a:srgbClr val="FFFFFF"/>
                </a:solidFill>
                <a:latin typeface="Verdana"/>
                <a:ea typeface="Verdana"/>
                <a:cs typeface="Verdana"/>
                <a:sym typeface="Verdana"/>
              </a:defRPr>
            </a:lvl4pPr>
            <a:lvl5pPr marR="0" lvl="4" algn="r" rtl="0">
              <a:lnSpc>
                <a:spcPct val="100000"/>
              </a:lnSpc>
              <a:spcBef>
                <a:spcPts val="0"/>
              </a:spcBef>
              <a:spcAft>
                <a:spcPts val="0"/>
              </a:spcAft>
              <a:buClr>
                <a:srgbClr val="FFFFFF"/>
              </a:buClr>
              <a:buSzPts val="2800"/>
              <a:buFont typeface="Verdana"/>
              <a:buNone/>
              <a:defRPr sz="2800" b="1" i="0" u="none" strike="noStrike" cap="none">
                <a:solidFill>
                  <a:srgbClr val="FFFFFF"/>
                </a:solidFill>
                <a:latin typeface="Verdana"/>
                <a:ea typeface="Verdana"/>
                <a:cs typeface="Verdana"/>
                <a:sym typeface="Verdana"/>
              </a:defRPr>
            </a:lvl5pPr>
            <a:lvl6pPr marR="0" lvl="5" algn="r" rtl="0">
              <a:lnSpc>
                <a:spcPct val="100000"/>
              </a:lnSpc>
              <a:spcBef>
                <a:spcPts val="0"/>
              </a:spcBef>
              <a:spcAft>
                <a:spcPts val="0"/>
              </a:spcAft>
              <a:buClr>
                <a:srgbClr val="FFFFFF"/>
              </a:buClr>
              <a:buSzPts val="2800"/>
              <a:buFont typeface="Verdana"/>
              <a:buNone/>
              <a:defRPr sz="2800" b="1" i="0" u="none" strike="noStrike" cap="none">
                <a:solidFill>
                  <a:srgbClr val="FFFFFF"/>
                </a:solidFill>
                <a:latin typeface="Verdana"/>
                <a:ea typeface="Verdana"/>
                <a:cs typeface="Verdana"/>
                <a:sym typeface="Verdana"/>
              </a:defRPr>
            </a:lvl6pPr>
            <a:lvl7pPr marR="0" lvl="6" algn="r" rtl="0">
              <a:lnSpc>
                <a:spcPct val="100000"/>
              </a:lnSpc>
              <a:spcBef>
                <a:spcPts val="0"/>
              </a:spcBef>
              <a:spcAft>
                <a:spcPts val="0"/>
              </a:spcAft>
              <a:buClr>
                <a:srgbClr val="FFFFFF"/>
              </a:buClr>
              <a:buSzPts val="2800"/>
              <a:buFont typeface="Verdana"/>
              <a:buNone/>
              <a:defRPr sz="2800" b="1" i="0" u="none" strike="noStrike" cap="none">
                <a:solidFill>
                  <a:srgbClr val="FFFFFF"/>
                </a:solidFill>
                <a:latin typeface="Verdana"/>
                <a:ea typeface="Verdana"/>
                <a:cs typeface="Verdana"/>
                <a:sym typeface="Verdana"/>
              </a:defRPr>
            </a:lvl7pPr>
            <a:lvl8pPr marR="0" lvl="7" algn="r" rtl="0">
              <a:lnSpc>
                <a:spcPct val="100000"/>
              </a:lnSpc>
              <a:spcBef>
                <a:spcPts val="0"/>
              </a:spcBef>
              <a:spcAft>
                <a:spcPts val="0"/>
              </a:spcAft>
              <a:buClr>
                <a:srgbClr val="FFFFFF"/>
              </a:buClr>
              <a:buSzPts val="2800"/>
              <a:buFont typeface="Verdana"/>
              <a:buNone/>
              <a:defRPr sz="2800" b="1" i="0" u="none" strike="noStrike" cap="none">
                <a:solidFill>
                  <a:srgbClr val="FFFFFF"/>
                </a:solidFill>
                <a:latin typeface="Verdana"/>
                <a:ea typeface="Verdana"/>
                <a:cs typeface="Verdana"/>
                <a:sym typeface="Verdana"/>
              </a:defRPr>
            </a:lvl8pPr>
            <a:lvl9pPr marR="0" lvl="8" algn="r" rtl="0">
              <a:lnSpc>
                <a:spcPct val="100000"/>
              </a:lnSpc>
              <a:spcBef>
                <a:spcPts val="0"/>
              </a:spcBef>
              <a:spcAft>
                <a:spcPts val="0"/>
              </a:spcAft>
              <a:buClr>
                <a:srgbClr val="FFFFFF"/>
              </a:buClr>
              <a:buSzPts val="2800"/>
              <a:buFont typeface="Verdana"/>
              <a:buNone/>
              <a:defRPr sz="2800" b="1" i="0" u="none" strike="noStrike" cap="none">
                <a:solidFill>
                  <a:srgbClr val="FFFFFF"/>
                </a:solidFill>
                <a:latin typeface="Verdana"/>
                <a:ea typeface="Verdana"/>
                <a:cs typeface="Verdana"/>
                <a:sym typeface="Verdana"/>
              </a:defRPr>
            </a:lvl9pPr>
          </a:lstStyle>
          <a:p>
            <a:endParaRPr/>
          </a:p>
        </p:txBody>
      </p:sp>
      <p:sp>
        <p:nvSpPr>
          <p:cNvPr id="30" name="Shape 30"/>
          <p:cNvSpPr txBox="1">
            <a:spLocks noGrp="1"/>
          </p:cNvSpPr>
          <p:nvPr>
            <p:ph type="body" idx="1"/>
          </p:nvPr>
        </p:nvSpPr>
        <p:spPr>
          <a:xfrm>
            <a:off x="317351" y="1304633"/>
            <a:ext cx="8669100" cy="34500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914400" marR="0" lvl="1" indent="-342900" algn="l" rtl="0">
              <a:lnSpc>
                <a:spcPct val="100000"/>
              </a:lnSpc>
              <a:spcBef>
                <a:spcPts val="4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2pPr>
            <a:lvl3pPr marL="1371600" marR="0" lvl="2" indent="-342900" algn="l" rtl="0">
              <a:lnSpc>
                <a:spcPct val="100000"/>
              </a:lnSpc>
              <a:spcBef>
                <a:spcPts val="4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rtl="0">
              <a:lnSpc>
                <a:spcPct val="100000"/>
              </a:lnSpc>
              <a:spcBef>
                <a:spcPts val="4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100000"/>
              </a:lnSpc>
              <a:spcBef>
                <a:spcPts val="4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31" name="Shape 31"/>
          <p:cNvSpPr txBox="1"/>
          <p:nvPr/>
        </p:nvSpPr>
        <p:spPr>
          <a:xfrm>
            <a:off x="8872478" y="4869201"/>
            <a:ext cx="258300" cy="261600"/>
          </a:xfrm>
          <a:prstGeom prst="rect">
            <a:avLst/>
          </a:prstGeom>
          <a:noFill/>
          <a:ln>
            <a:noFill/>
          </a:ln>
        </p:spPr>
        <p:txBody>
          <a:bodyPr spcFirstLastPara="1" wrap="square" lIns="45700" tIns="45700" rIns="45700" bIns="45700" anchor="ctr" anchorCtr="0">
            <a:noAutofit/>
          </a:bodyPr>
          <a:lstStyle/>
          <a:p>
            <a:pPr marL="0" marR="0" lvl="0" indent="0" algn="r" rtl="0">
              <a:lnSpc>
                <a:spcPct val="100000"/>
              </a:lnSpc>
              <a:spcBef>
                <a:spcPts val="0"/>
              </a:spcBef>
              <a:spcAft>
                <a:spcPts val="0"/>
              </a:spcAft>
              <a:buClr>
                <a:srgbClr val="000000"/>
              </a:buClr>
              <a:buSzPts val="263"/>
              <a:buFont typeface="Cabin"/>
              <a:buNone/>
            </a:pPr>
            <a:fld id="{00000000-1234-1234-1234-123412341234}" type="slidenum">
              <a:rPr lang="en" sz="1050" b="0" i="0" u="none" strike="noStrike" cap="none">
                <a:solidFill>
                  <a:srgbClr val="000000"/>
                </a:solidFill>
                <a:latin typeface="Cabin"/>
                <a:ea typeface="Cabin"/>
                <a:cs typeface="Cabin"/>
                <a:sym typeface="Cabin"/>
              </a:rPr>
              <a:t>‹#›</a:t>
            </a:fld>
            <a:endParaRPr sz="1050" b="0" i="0" u="none" strike="noStrike" cap="none">
              <a:solidFill>
                <a:srgbClr val="000000"/>
              </a:solidFill>
              <a:latin typeface="Cabin"/>
              <a:ea typeface="Cabin"/>
              <a:cs typeface="Cabin"/>
              <a:sym typeface="Cabi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32"/>
        <p:cNvGrpSpPr/>
        <p:nvPr/>
      </p:nvGrpSpPr>
      <p:grpSpPr>
        <a:xfrm>
          <a:off x="0" y="0"/>
          <a:ext cx="0" cy="0"/>
          <a:chOff x="0" y="0"/>
          <a:chExt cx="0" cy="0"/>
        </a:xfrm>
      </p:grpSpPr>
      <p:pic>
        <p:nvPicPr>
          <p:cNvPr id="33" name="Shape 33" descr="Graphic Element_PPT-14.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4" name="Shape 34"/>
          <p:cNvSpPr txBox="1">
            <a:spLocks noGrp="1"/>
          </p:cNvSpPr>
          <p:nvPr>
            <p:ph type="title"/>
          </p:nvPr>
        </p:nvSpPr>
        <p:spPr>
          <a:xfrm>
            <a:off x="317350" y="73377"/>
            <a:ext cx="6290700" cy="6609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A3238E"/>
              </a:buClr>
              <a:buSzPts val="2200"/>
              <a:buFont typeface="Arial"/>
              <a:buNone/>
              <a:defRPr sz="2200" b="1" i="0" u="none" strike="noStrike" cap="none">
                <a:solidFill>
                  <a:srgbClr val="A3238E"/>
                </a:solidFill>
                <a:latin typeface="Arial"/>
                <a:ea typeface="Arial"/>
                <a:cs typeface="Arial"/>
                <a:sym typeface="Arial"/>
              </a:defRPr>
            </a:lvl1pPr>
            <a:lvl2pPr marR="0" lvl="1" algn="r" rtl="0">
              <a:lnSpc>
                <a:spcPct val="100000"/>
              </a:lnSpc>
              <a:spcBef>
                <a:spcPts val="0"/>
              </a:spcBef>
              <a:spcAft>
                <a:spcPts val="0"/>
              </a:spcAft>
              <a:buClr>
                <a:srgbClr val="FFFFFF"/>
              </a:buClr>
              <a:buSzPts val="2800"/>
              <a:buFont typeface="Verdana"/>
              <a:buNone/>
              <a:defRPr sz="2800" b="1" i="0" u="none" strike="noStrike" cap="none">
                <a:solidFill>
                  <a:srgbClr val="FFFFFF"/>
                </a:solidFill>
                <a:latin typeface="Verdana"/>
                <a:ea typeface="Verdana"/>
                <a:cs typeface="Verdana"/>
                <a:sym typeface="Verdana"/>
              </a:defRPr>
            </a:lvl2pPr>
            <a:lvl3pPr marR="0" lvl="2" algn="r" rtl="0">
              <a:lnSpc>
                <a:spcPct val="100000"/>
              </a:lnSpc>
              <a:spcBef>
                <a:spcPts val="0"/>
              </a:spcBef>
              <a:spcAft>
                <a:spcPts val="0"/>
              </a:spcAft>
              <a:buClr>
                <a:srgbClr val="FFFFFF"/>
              </a:buClr>
              <a:buSzPts val="2800"/>
              <a:buFont typeface="Verdana"/>
              <a:buNone/>
              <a:defRPr sz="2800" b="1" i="0" u="none" strike="noStrike" cap="none">
                <a:solidFill>
                  <a:srgbClr val="FFFFFF"/>
                </a:solidFill>
                <a:latin typeface="Verdana"/>
                <a:ea typeface="Verdana"/>
                <a:cs typeface="Verdana"/>
                <a:sym typeface="Verdana"/>
              </a:defRPr>
            </a:lvl3pPr>
            <a:lvl4pPr marR="0" lvl="3" algn="r" rtl="0">
              <a:lnSpc>
                <a:spcPct val="100000"/>
              </a:lnSpc>
              <a:spcBef>
                <a:spcPts val="0"/>
              </a:spcBef>
              <a:spcAft>
                <a:spcPts val="0"/>
              </a:spcAft>
              <a:buClr>
                <a:srgbClr val="FFFFFF"/>
              </a:buClr>
              <a:buSzPts val="2800"/>
              <a:buFont typeface="Verdana"/>
              <a:buNone/>
              <a:defRPr sz="2800" b="1" i="0" u="none" strike="noStrike" cap="none">
                <a:solidFill>
                  <a:srgbClr val="FFFFFF"/>
                </a:solidFill>
                <a:latin typeface="Verdana"/>
                <a:ea typeface="Verdana"/>
                <a:cs typeface="Verdana"/>
                <a:sym typeface="Verdana"/>
              </a:defRPr>
            </a:lvl4pPr>
            <a:lvl5pPr marR="0" lvl="4" algn="r" rtl="0">
              <a:lnSpc>
                <a:spcPct val="100000"/>
              </a:lnSpc>
              <a:spcBef>
                <a:spcPts val="0"/>
              </a:spcBef>
              <a:spcAft>
                <a:spcPts val="0"/>
              </a:spcAft>
              <a:buClr>
                <a:srgbClr val="FFFFFF"/>
              </a:buClr>
              <a:buSzPts val="2800"/>
              <a:buFont typeface="Verdana"/>
              <a:buNone/>
              <a:defRPr sz="2800" b="1" i="0" u="none" strike="noStrike" cap="none">
                <a:solidFill>
                  <a:srgbClr val="FFFFFF"/>
                </a:solidFill>
                <a:latin typeface="Verdana"/>
                <a:ea typeface="Verdana"/>
                <a:cs typeface="Verdana"/>
                <a:sym typeface="Verdana"/>
              </a:defRPr>
            </a:lvl5pPr>
            <a:lvl6pPr marR="0" lvl="5" algn="r" rtl="0">
              <a:lnSpc>
                <a:spcPct val="100000"/>
              </a:lnSpc>
              <a:spcBef>
                <a:spcPts val="0"/>
              </a:spcBef>
              <a:spcAft>
                <a:spcPts val="0"/>
              </a:spcAft>
              <a:buClr>
                <a:srgbClr val="FFFFFF"/>
              </a:buClr>
              <a:buSzPts val="2800"/>
              <a:buFont typeface="Verdana"/>
              <a:buNone/>
              <a:defRPr sz="2800" b="1" i="0" u="none" strike="noStrike" cap="none">
                <a:solidFill>
                  <a:srgbClr val="FFFFFF"/>
                </a:solidFill>
                <a:latin typeface="Verdana"/>
                <a:ea typeface="Verdana"/>
                <a:cs typeface="Verdana"/>
                <a:sym typeface="Verdana"/>
              </a:defRPr>
            </a:lvl6pPr>
            <a:lvl7pPr marR="0" lvl="6" algn="r" rtl="0">
              <a:lnSpc>
                <a:spcPct val="100000"/>
              </a:lnSpc>
              <a:spcBef>
                <a:spcPts val="0"/>
              </a:spcBef>
              <a:spcAft>
                <a:spcPts val="0"/>
              </a:spcAft>
              <a:buClr>
                <a:srgbClr val="FFFFFF"/>
              </a:buClr>
              <a:buSzPts val="2800"/>
              <a:buFont typeface="Verdana"/>
              <a:buNone/>
              <a:defRPr sz="2800" b="1" i="0" u="none" strike="noStrike" cap="none">
                <a:solidFill>
                  <a:srgbClr val="FFFFFF"/>
                </a:solidFill>
                <a:latin typeface="Verdana"/>
                <a:ea typeface="Verdana"/>
                <a:cs typeface="Verdana"/>
                <a:sym typeface="Verdana"/>
              </a:defRPr>
            </a:lvl7pPr>
            <a:lvl8pPr marR="0" lvl="7" algn="r" rtl="0">
              <a:lnSpc>
                <a:spcPct val="100000"/>
              </a:lnSpc>
              <a:spcBef>
                <a:spcPts val="0"/>
              </a:spcBef>
              <a:spcAft>
                <a:spcPts val="0"/>
              </a:spcAft>
              <a:buClr>
                <a:srgbClr val="FFFFFF"/>
              </a:buClr>
              <a:buSzPts val="2800"/>
              <a:buFont typeface="Verdana"/>
              <a:buNone/>
              <a:defRPr sz="2800" b="1" i="0" u="none" strike="noStrike" cap="none">
                <a:solidFill>
                  <a:srgbClr val="FFFFFF"/>
                </a:solidFill>
                <a:latin typeface="Verdana"/>
                <a:ea typeface="Verdana"/>
                <a:cs typeface="Verdana"/>
                <a:sym typeface="Verdana"/>
              </a:defRPr>
            </a:lvl8pPr>
            <a:lvl9pPr marR="0" lvl="8" algn="r" rtl="0">
              <a:lnSpc>
                <a:spcPct val="100000"/>
              </a:lnSpc>
              <a:spcBef>
                <a:spcPts val="0"/>
              </a:spcBef>
              <a:spcAft>
                <a:spcPts val="0"/>
              </a:spcAft>
              <a:buClr>
                <a:srgbClr val="FFFFFF"/>
              </a:buClr>
              <a:buSzPts val="2800"/>
              <a:buFont typeface="Verdana"/>
              <a:buNone/>
              <a:defRPr sz="2800" b="1" i="0" u="none" strike="noStrike" cap="none">
                <a:solidFill>
                  <a:srgbClr val="FFFFFF"/>
                </a:solidFill>
                <a:latin typeface="Verdana"/>
                <a:ea typeface="Verdana"/>
                <a:cs typeface="Verdana"/>
                <a:sym typeface="Verdana"/>
              </a:defRPr>
            </a:lvl9pPr>
          </a:lstStyle>
          <a:p>
            <a:endParaRPr/>
          </a:p>
        </p:txBody>
      </p:sp>
      <p:sp>
        <p:nvSpPr>
          <p:cNvPr id="35" name="Shape 35"/>
          <p:cNvSpPr txBox="1">
            <a:spLocks noGrp="1"/>
          </p:cNvSpPr>
          <p:nvPr>
            <p:ph type="body" idx="1"/>
          </p:nvPr>
        </p:nvSpPr>
        <p:spPr>
          <a:xfrm>
            <a:off x="317351" y="1304633"/>
            <a:ext cx="8669100" cy="34500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914400" marR="0" lvl="1" indent="-342900" algn="l" rtl="0">
              <a:lnSpc>
                <a:spcPct val="100000"/>
              </a:lnSpc>
              <a:spcBef>
                <a:spcPts val="4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2pPr>
            <a:lvl3pPr marL="1371600" marR="0" lvl="2" indent="-342900" algn="l" rtl="0">
              <a:lnSpc>
                <a:spcPct val="100000"/>
              </a:lnSpc>
              <a:spcBef>
                <a:spcPts val="4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rtl="0">
              <a:lnSpc>
                <a:spcPct val="100000"/>
              </a:lnSpc>
              <a:spcBef>
                <a:spcPts val="4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100000"/>
              </a:lnSpc>
              <a:spcBef>
                <a:spcPts val="4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36" name="Shape 36"/>
          <p:cNvSpPr txBox="1"/>
          <p:nvPr/>
        </p:nvSpPr>
        <p:spPr>
          <a:xfrm>
            <a:off x="8872478" y="4869201"/>
            <a:ext cx="258300" cy="261600"/>
          </a:xfrm>
          <a:prstGeom prst="rect">
            <a:avLst/>
          </a:prstGeom>
          <a:noFill/>
          <a:ln>
            <a:noFill/>
          </a:ln>
        </p:spPr>
        <p:txBody>
          <a:bodyPr spcFirstLastPara="1" wrap="square" lIns="45700" tIns="45700" rIns="45700" bIns="45700" anchor="ctr" anchorCtr="0">
            <a:noAutofit/>
          </a:bodyPr>
          <a:lstStyle/>
          <a:p>
            <a:pPr marL="0" marR="0" lvl="0" indent="0" algn="r" rtl="0">
              <a:lnSpc>
                <a:spcPct val="100000"/>
              </a:lnSpc>
              <a:spcBef>
                <a:spcPts val="0"/>
              </a:spcBef>
              <a:spcAft>
                <a:spcPts val="0"/>
              </a:spcAft>
              <a:buClr>
                <a:srgbClr val="000000"/>
              </a:buClr>
              <a:buSzPts val="263"/>
              <a:buFont typeface="Cabin"/>
              <a:buNone/>
            </a:pPr>
            <a:fld id="{00000000-1234-1234-1234-123412341234}" type="slidenum">
              <a:rPr lang="en" sz="1050" b="0" i="0" u="none" strike="noStrike" cap="none">
                <a:solidFill>
                  <a:srgbClr val="000000"/>
                </a:solidFill>
                <a:latin typeface="Cabin"/>
                <a:ea typeface="Cabin"/>
                <a:cs typeface="Cabin"/>
                <a:sym typeface="Cabin"/>
              </a:rPr>
              <a:t>‹#›</a:t>
            </a:fld>
            <a:endParaRPr sz="1050" b="0" i="0" u="none" strike="noStrike" cap="none">
              <a:solidFill>
                <a:srgbClr val="000000"/>
              </a:solidFill>
              <a:latin typeface="Cabin"/>
              <a:ea typeface="Cabin"/>
              <a:cs typeface="Cabin"/>
              <a:sym typeface="Cabi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2">
    <p:spTree>
      <p:nvGrpSpPr>
        <p:cNvPr id="1" name="Shape 3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484446" y="4718147"/>
            <a:ext cx="324663" cy="273844"/>
          </a:xfrm>
        </p:spPr>
        <p:txBody>
          <a:bodyPr/>
          <a:lstStyle>
            <a:lvl1pPr algn="l">
              <a:defRPr/>
            </a:lvl1pPr>
          </a:lstStyle>
          <a:p>
            <a:fld id="{5AE8D7CA-E3B7-4D4D-92E6-0E0EA301BA9C}" type="slidenum">
              <a:rPr lang="en-US" smtClean="0"/>
              <a:pPr/>
              <a:t>‹#›</a:t>
            </a:fld>
            <a:endParaRPr lang="en-US"/>
          </a:p>
        </p:txBody>
      </p:sp>
    </p:spTree>
    <p:extLst>
      <p:ext uri="{BB962C8B-B14F-4D97-AF65-F5344CB8AC3E}">
        <p14:creationId xmlns:p14="http://schemas.microsoft.com/office/powerpoint/2010/main" val="570316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Shape 6"/>
          <p:cNvPicPr preferRelativeResize="0"/>
          <p:nvPr/>
        </p:nvPicPr>
        <p:blipFill rotWithShape="1">
          <a:blip r:embed="rId9">
            <a:alphaModFix/>
          </a:blip>
          <a:srcRect r="2912"/>
          <a:stretch/>
        </p:blipFill>
        <p:spPr>
          <a:xfrm>
            <a:off x="1721506" y="2571750"/>
            <a:ext cx="7422600" cy="266700"/>
          </a:xfrm>
          <a:prstGeom prst="rect">
            <a:avLst/>
          </a:prstGeom>
          <a:noFill/>
          <a:ln>
            <a:noFill/>
          </a:ln>
        </p:spPr>
      </p:pic>
      <p:sp>
        <p:nvSpPr>
          <p:cNvPr id="7" name="Shape 7"/>
          <p:cNvSpPr/>
          <p:nvPr/>
        </p:nvSpPr>
        <p:spPr>
          <a:xfrm>
            <a:off x="4507337" y="2257113"/>
            <a:ext cx="4257899" cy="400200"/>
          </a:xfrm>
          <a:prstGeom prst="rect">
            <a:avLst/>
          </a:prstGeom>
          <a:noFill/>
          <a:ln>
            <a:noFill/>
          </a:ln>
        </p:spPr>
        <p:txBody>
          <a:bodyPr spcFirstLastPara="1" wrap="square" lIns="45700" tIns="45700" rIns="45700" bIns="45700" anchor="t" anchorCtr="0">
            <a:noAutofit/>
          </a:bodyPr>
          <a:lstStyle/>
          <a:p>
            <a:pPr marL="0" marR="0" lvl="0" indent="0" algn="r" rtl="0">
              <a:lnSpc>
                <a:spcPct val="100000"/>
              </a:lnSpc>
              <a:spcBef>
                <a:spcPts val="0"/>
              </a:spcBef>
              <a:spcAft>
                <a:spcPts val="0"/>
              </a:spcAft>
              <a:buClr>
                <a:srgbClr val="FFFFFF"/>
              </a:buClr>
              <a:buSzPts val="500"/>
              <a:buFont typeface="Verdana"/>
              <a:buNone/>
            </a:pPr>
            <a:r>
              <a:rPr lang="en" sz="2000" b="0" i="0" u="none" strike="noStrike" cap="none">
                <a:solidFill>
                  <a:srgbClr val="FFFFFF"/>
                </a:solidFill>
                <a:latin typeface="Verdana"/>
                <a:ea typeface="Verdana"/>
                <a:cs typeface="Verdana"/>
                <a:sym typeface="Verdana"/>
              </a:rPr>
              <a:t>Thank You!</a:t>
            </a:r>
            <a:endParaRPr/>
          </a:p>
        </p:txBody>
      </p:sp>
      <p:sp>
        <p:nvSpPr>
          <p:cNvPr id="8" name="Shape 8"/>
          <p:cNvSpPr txBox="1">
            <a:spLocks noGrp="1"/>
          </p:cNvSpPr>
          <p:nvPr>
            <p:ph type="body" idx="1"/>
          </p:nvPr>
        </p:nvSpPr>
        <p:spPr>
          <a:xfrm>
            <a:off x="457200" y="1200150"/>
            <a:ext cx="8229600" cy="3943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6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6.emf"/><Relationship Id="rId2" Type="http://schemas.openxmlformats.org/officeDocument/2006/relationships/notesSlide" Target="../notesSlides/notesSlide6.xml"/><Relationship Id="rId16"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4.png"/><Relationship Id="rId10" Type="http://schemas.openxmlformats.org/officeDocument/2006/relationships/image" Target="../media/image21.jpg"/><Relationship Id="rId4" Type="http://schemas.openxmlformats.org/officeDocument/2006/relationships/image" Target="../media/image15.png"/><Relationship Id="rId9" Type="http://schemas.openxmlformats.org/officeDocument/2006/relationships/image" Target="../media/image20.jp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Shape 92" descr="Graphic Element_PPT-12.pn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93" name="Shape 93"/>
          <p:cNvSpPr txBox="1">
            <a:spLocks noGrp="1"/>
          </p:cNvSpPr>
          <p:nvPr>
            <p:ph type="title"/>
          </p:nvPr>
        </p:nvSpPr>
        <p:spPr>
          <a:xfrm>
            <a:off x="1867575" y="1632800"/>
            <a:ext cx="7001100" cy="2219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FFFFFF"/>
              </a:buClr>
              <a:buSzPts val="540"/>
              <a:buFont typeface="Arial"/>
              <a:buNone/>
            </a:pPr>
            <a:r>
              <a:rPr lang="en" sz="2800" dirty="0"/>
              <a:t>The</a:t>
            </a:r>
            <a:r>
              <a:rPr lang="en" sz="2800" i="0" u="none" strike="noStrike" cap="none" dirty="0">
                <a:solidFill>
                  <a:srgbClr val="FFFFFF"/>
                </a:solidFill>
                <a:latin typeface="Arial"/>
                <a:ea typeface="Arial"/>
                <a:cs typeface="Arial"/>
                <a:sym typeface="Arial"/>
              </a:rPr>
              <a:t> Connected Learning Initiative</a:t>
            </a:r>
            <a:br>
              <a:rPr lang="en" sz="2800" i="0" u="none" strike="noStrike" cap="none" dirty="0">
                <a:solidFill>
                  <a:srgbClr val="FFFFFF"/>
                </a:solidFill>
                <a:latin typeface="Arial"/>
                <a:ea typeface="Arial"/>
                <a:cs typeface="Arial"/>
                <a:sym typeface="Arial"/>
              </a:rPr>
            </a:br>
            <a:r>
              <a:rPr lang="en" sz="2800" i="0" u="none" strike="noStrike" cap="none" dirty="0">
                <a:solidFill>
                  <a:srgbClr val="FFFFFF"/>
                </a:solidFill>
                <a:latin typeface="Arial"/>
                <a:ea typeface="Arial"/>
                <a:cs typeface="Arial"/>
                <a:sym typeface="Arial"/>
              </a:rPr>
              <a:t>Quality at Scale in India</a:t>
            </a:r>
            <a:endParaRPr sz="2800" i="0" u="none" strike="noStrike" cap="none" dirty="0">
              <a:solidFill>
                <a:srgbClr val="FFFFFF"/>
              </a:solidFill>
              <a:latin typeface="Arial"/>
              <a:ea typeface="Arial"/>
              <a:cs typeface="Arial"/>
              <a:sym typeface="Arial"/>
            </a:endParaRPr>
          </a:p>
        </p:txBody>
      </p:sp>
      <p:sp>
        <p:nvSpPr>
          <p:cNvPr id="94" name="Shape 94"/>
          <p:cNvSpPr txBox="1">
            <a:spLocks noGrp="1"/>
          </p:cNvSpPr>
          <p:nvPr>
            <p:ph type="body" idx="1"/>
          </p:nvPr>
        </p:nvSpPr>
        <p:spPr>
          <a:xfrm>
            <a:off x="5909733" y="4298712"/>
            <a:ext cx="2912188" cy="324088"/>
          </a:xfrm>
          <a:prstGeom prst="rect">
            <a:avLst/>
          </a:prstGeom>
          <a:noFill/>
          <a:ln>
            <a:noFill/>
          </a:ln>
        </p:spPr>
        <p:txBody>
          <a:bodyPr spcFirstLastPara="1" wrap="square" lIns="45700" tIns="45700" rIns="45700" bIns="45700" anchor="t" anchorCtr="0">
            <a:noAutofit/>
          </a:bodyPr>
          <a:lstStyle/>
          <a:p>
            <a:pPr marL="342900" marR="0" lvl="0" indent="-342900" algn="r" rtl="0">
              <a:lnSpc>
                <a:spcPct val="90000"/>
              </a:lnSpc>
              <a:spcBef>
                <a:spcPts val="0"/>
              </a:spcBef>
              <a:spcAft>
                <a:spcPts val="0"/>
              </a:spcAft>
              <a:buClr>
                <a:srgbClr val="FFFFFF"/>
              </a:buClr>
              <a:buSzPts val="350"/>
              <a:buFont typeface="Arial"/>
              <a:buNone/>
            </a:pPr>
            <a:r>
              <a:rPr lang="en" sz="2200" dirty="0"/>
              <a:t>April 17</a:t>
            </a:r>
            <a:r>
              <a:rPr lang="en" sz="2200" b="0" i="0" u="none" strike="noStrike" cap="none" dirty="0">
                <a:solidFill>
                  <a:srgbClr val="FFFFFF"/>
                </a:solidFill>
                <a:latin typeface="Arial"/>
                <a:ea typeface="Arial"/>
                <a:cs typeface="Arial"/>
                <a:sym typeface="Arial"/>
              </a:rPr>
              <a:t>, 201</a:t>
            </a:r>
            <a:r>
              <a:rPr lang="en" sz="2200" dirty="0"/>
              <a:t>8</a:t>
            </a:r>
            <a:endParaRPr sz="2200" dirty="0"/>
          </a:p>
        </p:txBody>
      </p:sp>
      <p:pic>
        <p:nvPicPr>
          <p:cNvPr id="96" name="Shape 96" descr="Clix Logo-01.png"/>
          <p:cNvPicPr preferRelativeResize="0"/>
          <p:nvPr/>
        </p:nvPicPr>
        <p:blipFill rotWithShape="1">
          <a:blip r:embed="rId4">
            <a:alphaModFix/>
          </a:blip>
          <a:srcRect l="17470" t="37325" r="15257" b="36779"/>
          <a:stretch/>
        </p:blipFill>
        <p:spPr>
          <a:xfrm>
            <a:off x="5825065" y="284319"/>
            <a:ext cx="3111342" cy="901969"/>
          </a:xfrm>
          <a:prstGeom prst="rect">
            <a:avLst/>
          </a:prstGeom>
          <a:noFill/>
          <a:ln>
            <a:noFill/>
          </a:ln>
        </p:spPr>
      </p:pic>
      <p:pic>
        <p:nvPicPr>
          <p:cNvPr id="8" name="Picture 7">
            <a:extLst>
              <a:ext uri="{FF2B5EF4-FFF2-40B4-BE49-F238E27FC236}">
                <a16:creationId xmlns:a16="http://schemas.microsoft.com/office/drawing/2014/main" id="{B2CD9BC2-8903-3D45-A653-289F85FBB171}"/>
              </a:ext>
            </a:extLst>
          </p:cNvPr>
          <p:cNvPicPr>
            <a:picLocks noChangeAspect="1"/>
          </p:cNvPicPr>
          <p:nvPr/>
        </p:nvPicPr>
        <p:blipFill>
          <a:blip r:embed="rId5"/>
          <a:stretch>
            <a:fillRect/>
          </a:stretch>
        </p:blipFill>
        <p:spPr>
          <a:xfrm>
            <a:off x="295291" y="426974"/>
            <a:ext cx="1938101" cy="487426"/>
          </a:xfrm>
          <a:prstGeom prst="rect">
            <a:avLst/>
          </a:prstGeom>
        </p:spPr>
      </p:pic>
      <p:pic>
        <p:nvPicPr>
          <p:cNvPr id="9" name="Picture 8">
            <a:extLst>
              <a:ext uri="{FF2B5EF4-FFF2-40B4-BE49-F238E27FC236}">
                <a16:creationId xmlns:a16="http://schemas.microsoft.com/office/drawing/2014/main" id="{3FB1A27C-0632-0F43-884B-F9DC6BAD7467}"/>
              </a:ext>
            </a:extLst>
          </p:cNvPr>
          <p:cNvPicPr>
            <a:picLocks noChangeAspect="1"/>
          </p:cNvPicPr>
          <p:nvPr/>
        </p:nvPicPr>
        <p:blipFill rotWithShape="1">
          <a:blip r:embed="rId6"/>
          <a:srcRect t="18955"/>
          <a:stretch/>
        </p:blipFill>
        <p:spPr>
          <a:xfrm>
            <a:off x="2456764" y="426974"/>
            <a:ext cx="2539805" cy="682635"/>
          </a:xfrm>
          <a:prstGeom prst="rect">
            <a:avLst/>
          </a:prstGeom>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A3238E"/>
              </a:buClr>
              <a:buSzPts val="575"/>
              <a:buFont typeface="Arial"/>
              <a:buNone/>
            </a:pPr>
            <a:r>
              <a:rPr lang="en" dirty="0"/>
              <a:t>CLIx – Quality at Scale</a:t>
            </a:r>
            <a:endParaRPr dirty="0"/>
          </a:p>
        </p:txBody>
      </p:sp>
      <p:sp>
        <p:nvSpPr>
          <p:cNvPr id="103" name="Shape 103"/>
          <p:cNvSpPr/>
          <p:nvPr/>
        </p:nvSpPr>
        <p:spPr>
          <a:xfrm>
            <a:off x="3276007" y="996384"/>
            <a:ext cx="2577863" cy="40020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A3238E"/>
              </a:buClr>
              <a:buSzPts val="500"/>
              <a:buFont typeface="Arial"/>
              <a:buNone/>
            </a:pPr>
            <a:r>
              <a:rPr lang="en" sz="2200" b="1" i="0" u="none" strike="noStrike" cap="none" dirty="0">
                <a:solidFill>
                  <a:srgbClr val="A3238E"/>
                </a:solidFill>
                <a:latin typeface="Arial" panose="020B0604020202020204" pitchFamily="34" charset="0"/>
                <a:cs typeface="Arial" panose="020B0604020202020204" pitchFamily="34" charset="0"/>
                <a:sym typeface="Arial"/>
              </a:rPr>
              <a:t>Quality at Scale</a:t>
            </a:r>
            <a:endParaRPr sz="2200" b="1" dirty="0">
              <a:latin typeface="Arial" panose="020B0604020202020204" pitchFamily="34" charset="0"/>
              <a:cs typeface="Arial" panose="020B0604020202020204" pitchFamily="34" charset="0"/>
            </a:endParaRPr>
          </a:p>
        </p:txBody>
      </p:sp>
      <p:pic>
        <p:nvPicPr>
          <p:cNvPr id="104" name="Shape 104"/>
          <p:cNvPicPr preferRelativeResize="0"/>
          <p:nvPr/>
        </p:nvPicPr>
        <p:blipFill rotWithShape="1">
          <a:blip r:embed="rId3">
            <a:alphaModFix/>
          </a:blip>
          <a:srcRect b="8457"/>
          <a:stretch/>
        </p:blipFill>
        <p:spPr>
          <a:xfrm>
            <a:off x="720408" y="1746250"/>
            <a:ext cx="1943100" cy="1511400"/>
          </a:xfrm>
          <a:prstGeom prst="rect">
            <a:avLst/>
          </a:prstGeom>
          <a:noFill/>
          <a:ln>
            <a:noFill/>
          </a:ln>
        </p:spPr>
      </p:pic>
      <p:sp>
        <p:nvSpPr>
          <p:cNvPr id="105" name="Shape 105"/>
          <p:cNvSpPr/>
          <p:nvPr/>
        </p:nvSpPr>
        <p:spPr>
          <a:xfrm>
            <a:off x="819936" y="3564573"/>
            <a:ext cx="2157116" cy="1169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 sz="1800" dirty="0">
                <a:solidFill>
                  <a:srgbClr val="595959"/>
                </a:solidFill>
                <a:latin typeface="Arial" panose="020B0604020202020204" pitchFamily="34" charset="0"/>
                <a:ea typeface="Cabin"/>
                <a:cs typeface="Arial" panose="020B0604020202020204" pitchFamily="34" charset="0"/>
                <a:sym typeface="Cabin"/>
              </a:rPr>
              <a:t>I</a:t>
            </a:r>
            <a:r>
              <a:rPr lang="en" sz="1800" b="0" i="0" u="none" strike="noStrike" cap="none" dirty="0">
                <a:solidFill>
                  <a:srgbClr val="595959"/>
                </a:solidFill>
                <a:latin typeface="Arial" panose="020B0604020202020204" pitchFamily="34" charset="0"/>
                <a:ea typeface="Cabin"/>
                <a:cs typeface="Arial" panose="020B0604020202020204" pitchFamily="34" charset="0"/>
                <a:sym typeface="Cabin"/>
              </a:rPr>
              <a:t>mprove the </a:t>
            </a:r>
            <a:r>
              <a:rPr lang="en" sz="1800" b="1" i="0" u="none" strike="noStrike" cap="none" dirty="0">
                <a:solidFill>
                  <a:srgbClr val="595959"/>
                </a:solidFill>
                <a:latin typeface="Arial" panose="020B0604020202020204" pitchFamily="34" charset="0"/>
                <a:ea typeface="Cabin"/>
                <a:cs typeface="Arial" panose="020B0604020202020204" pitchFamily="34" charset="0"/>
                <a:sym typeface="Cabin"/>
              </a:rPr>
              <a:t>professional</a:t>
            </a:r>
            <a:r>
              <a:rPr lang="en" sz="1800" b="0" i="0" u="none" strike="noStrike" cap="none" dirty="0">
                <a:solidFill>
                  <a:srgbClr val="595959"/>
                </a:solidFill>
                <a:latin typeface="Arial" panose="020B0604020202020204" pitchFamily="34" charset="0"/>
                <a:ea typeface="Cabin"/>
                <a:cs typeface="Arial" panose="020B0604020202020204" pitchFamily="34" charset="0"/>
                <a:sym typeface="Cabin"/>
              </a:rPr>
              <a:t> and </a:t>
            </a:r>
            <a:r>
              <a:rPr lang="en" sz="1800" b="1" i="0" u="none" strike="noStrike" cap="none" dirty="0">
                <a:solidFill>
                  <a:srgbClr val="595959"/>
                </a:solidFill>
                <a:latin typeface="Arial" panose="020B0604020202020204" pitchFamily="34" charset="0"/>
                <a:ea typeface="Cabin"/>
                <a:cs typeface="Arial" panose="020B0604020202020204" pitchFamily="34" charset="0"/>
                <a:sym typeface="Cabin"/>
              </a:rPr>
              <a:t>academic</a:t>
            </a:r>
            <a:r>
              <a:rPr lang="en" sz="1800" b="0" i="0" u="none" strike="noStrike" cap="none" dirty="0">
                <a:solidFill>
                  <a:srgbClr val="595959"/>
                </a:solidFill>
                <a:latin typeface="Arial" panose="020B0604020202020204" pitchFamily="34" charset="0"/>
                <a:ea typeface="Cabin"/>
                <a:cs typeface="Arial" panose="020B0604020202020204" pitchFamily="34" charset="0"/>
                <a:sym typeface="Cabin"/>
              </a:rPr>
              <a:t> prospects of </a:t>
            </a:r>
            <a:r>
              <a:rPr lang="en" sz="1800" b="1" i="0" u="none" strike="noStrike" cap="none" dirty="0">
                <a:solidFill>
                  <a:srgbClr val="595959"/>
                </a:solidFill>
                <a:latin typeface="Arial" panose="020B0604020202020204" pitchFamily="34" charset="0"/>
                <a:ea typeface="Cabin"/>
                <a:cs typeface="Arial" panose="020B0604020202020204" pitchFamily="34" charset="0"/>
                <a:sym typeface="Cabin"/>
              </a:rPr>
              <a:t>high school </a:t>
            </a:r>
            <a:r>
              <a:rPr lang="en" sz="1800" b="0" i="0" u="none" strike="noStrike" cap="none" dirty="0">
                <a:solidFill>
                  <a:srgbClr val="595959"/>
                </a:solidFill>
                <a:latin typeface="Arial" panose="020B0604020202020204" pitchFamily="34" charset="0"/>
                <a:ea typeface="Cabin"/>
                <a:cs typeface="Arial" panose="020B0604020202020204" pitchFamily="34" charset="0"/>
                <a:sym typeface="Cabin"/>
              </a:rPr>
              <a:t>students</a:t>
            </a:r>
            <a:endParaRPr sz="1800" dirty="0">
              <a:latin typeface="Arial" panose="020B0604020202020204" pitchFamily="34" charset="0"/>
              <a:cs typeface="Arial" panose="020B0604020202020204" pitchFamily="34" charset="0"/>
            </a:endParaRPr>
          </a:p>
        </p:txBody>
      </p:sp>
      <p:sp>
        <p:nvSpPr>
          <p:cNvPr id="106" name="Shape 106"/>
          <p:cNvSpPr/>
          <p:nvPr/>
        </p:nvSpPr>
        <p:spPr>
          <a:xfrm>
            <a:off x="3728075" y="3564573"/>
            <a:ext cx="2159045" cy="73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95959"/>
              </a:buClr>
              <a:buSzPts val="350"/>
              <a:buFont typeface="Cabin"/>
              <a:buNone/>
            </a:pPr>
            <a:r>
              <a:rPr lang="en" sz="1800" b="0" i="0" u="none" strike="noStrike" cap="none" dirty="0">
                <a:solidFill>
                  <a:srgbClr val="595959"/>
                </a:solidFill>
                <a:latin typeface="Arial" panose="020B0604020202020204" pitchFamily="34" charset="0"/>
                <a:ea typeface="Cabin"/>
                <a:cs typeface="Arial" panose="020B0604020202020204" pitchFamily="34" charset="0"/>
                <a:sym typeface="Cabin"/>
              </a:rPr>
              <a:t>Improve </a:t>
            </a:r>
            <a:r>
              <a:rPr lang="en" sz="1800" i="0" u="none" strike="noStrike" cap="none" dirty="0">
                <a:solidFill>
                  <a:srgbClr val="595959"/>
                </a:solidFill>
                <a:latin typeface="Arial" panose="020B0604020202020204" pitchFamily="34" charset="0"/>
                <a:ea typeface="Cabin"/>
                <a:cs typeface="Arial" panose="020B0604020202020204" pitchFamily="34" charset="0"/>
                <a:sym typeface="Cabin"/>
              </a:rPr>
              <a:t>teacher education </a:t>
            </a:r>
            <a:r>
              <a:rPr lang="en" sz="1800" b="0" i="0" u="none" strike="noStrike" cap="none" dirty="0">
                <a:solidFill>
                  <a:srgbClr val="595959"/>
                </a:solidFill>
                <a:latin typeface="Arial" panose="020B0604020202020204" pitchFamily="34" charset="0"/>
                <a:ea typeface="Cabin"/>
                <a:cs typeface="Arial" panose="020B0604020202020204" pitchFamily="34" charset="0"/>
                <a:sym typeface="Cabin"/>
              </a:rPr>
              <a:t>and </a:t>
            </a:r>
            <a:r>
              <a:rPr lang="en" sz="1800" b="1" i="0" u="none" strike="noStrike" cap="none" dirty="0">
                <a:solidFill>
                  <a:srgbClr val="595959"/>
                </a:solidFill>
                <a:latin typeface="Arial" panose="020B0604020202020204" pitchFamily="34" charset="0"/>
                <a:ea typeface="Cabin"/>
                <a:cs typeface="Arial" panose="020B0604020202020204" pitchFamily="34" charset="0"/>
                <a:sym typeface="Cabin"/>
              </a:rPr>
              <a:t>transform teacher practice</a:t>
            </a:r>
            <a:endParaRPr sz="1800" b="1" dirty="0">
              <a:latin typeface="Arial" panose="020B0604020202020204" pitchFamily="34" charset="0"/>
              <a:cs typeface="Arial" panose="020B0604020202020204" pitchFamily="34" charset="0"/>
            </a:endParaRPr>
          </a:p>
        </p:txBody>
      </p:sp>
      <p:sp>
        <p:nvSpPr>
          <p:cNvPr id="107" name="Shape 107"/>
          <p:cNvSpPr/>
          <p:nvPr/>
        </p:nvSpPr>
        <p:spPr>
          <a:xfrm>
            <a:off x="6227684" y="3564576"/>
            <a:ext cx="2670526" cy="1169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95959"/>
              </a:buClr>
              <a:buSzPts val="350"/>
              <a:buFont typeface="Cabin"/>
              <a:buNone/>
            </a:pPr>
            <a:r>
              <a:rPr lang="en" sz="1800" b="1" i="0" u="none" strike="noStrike" cap="none" dirty="0">
                <a:solidFill>
                  <a:srgbClr val="595959"/>
                </a:solidFill>
                <a:latin typeface="Arial" panose="020B0604020202020204" pitchFamily="34" charset="0"/>
                <a:ea typeface="Cabin"/>
                <a:cs typeface="Arial" panose="020B0604020202020204" pitchFamily="34" charset="0"/>
                <a:sym typeface="Cabin"/>
              </a:rPr>
              <a:t>“Platform” </a:t>
            </a:r>
            <a:r>
              <a:rPr lang="en" sz="1800" b="0" i="0" u="none" strike="noStrike" cap="none" dirty="0">
                <a:solidFill>
                  <a:srgbClr val="595959"/>
                </a:solidFill>
                <a:latin typeface="Arial" panose="020B0604020202020204" pitchFamily="34" charset="0"/>
                <a:ea typeface="Cabin"/>
                <a:cs typeface="Arial" panose="020B0604020202020204" pitchFamily="34" charset="0"/>
                <a:sym typeface="Cabin"/>
              </a:rPr>
              <a:t>for curriculum, professional development of teachers, research and innovation in education</a:t>
            </a:r>
            <a:endParaRPr sz="1800" dirty="0">
              <a:latin typeface="Arial" panose="020B0604020202020204" pitchFamily="34" charset="0"/>
              <a:cs typeface="Arial" panose="020B0604020202020204" pitchFamily="34" charset="0"/>
            </a:endParaRPr>
          </a:p>
        </p:txBody>
      </p:sp>
      <p:pic>
        <p:nvPicPr>
          <p:cNvPr id="108" name="Shape 108" descr="icon-teacher.png"/>
          <p:cNvPicPr preferRelativeResize="0"/>
          <p:nvPr/>
        </p:nvPicPr>
        <p:blipFill rotWithShape="1">
          <a:blip r:embed="rId4">
            <a:alphaModFix/>
          </a:blip>
          <a:srcRect/>
          <a:stretch/>
        </p:blipFill>
        <p:spPr>
          <a:xfrm>
            <a:off x="3921889" y="1823947"/>
            <a:ext cx="1286100" cy="1286100"/>
          </a:xfrm>
          <a:prstGeom prst="rect">
            <a:avLst/>
          </a:prstGeom>
          <a:noFill/>
          <a:ln>
            <a:noFill/>
          </a:ln>
        </p:spPr>
      </p:pic>
      <p:sp>
        <p:nvSpPr>
          <p:cNvPr id="109" name="Shape 109"/>
          <p:cNvSpPr/>
          <p:nvPr/>
        </p:nvSpPr>
        <p:spPr>
          <a:xfrm>
            <a:off x="1152996" y="3121105"/>
            <a:ext cx="1079700" cy="353999"/>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A3238E"/>
              </a:buClr>
              <a:buSzPts val="425"/>
              <a:buFont typeface="Arial"/>
              <a:buNone/>
            </a:pPr>
            <a:r>
              <a:rPr lang="en" sz="1700" b="1" i="0" u="none" strike="noStrike" cap="none" dirty="0">
                <a:solidFill>
                  <a:srgbClr val="A3238E"/>
                </a:solidFill>
                <a:latin typeface="Arial" panose="020B0604020202020204" pitchFamily="34" charset="0"/>
                <a:cs typeface="Arial" panose="020B0604020202020204" pitchFamily="34" charset="0"/>
                <a:sym typeface="Arial"/>
              </a:rPr>
              <a:t>Students</a:t>
            </a:r>
            <a:endParaRPr b="1" dirty="0">
              <a:latin typeface="Arial" panose="020B0604020202020204" pitchFamily="34" charset="0"/>
              <a:cs typeface="Arial" panose="020B0604020202020204" pitchFamily="34" charset="0"/>
            </a:endParaRPr>
          </a:p>
        </p:txBody>
      </p:sp>
      <p:pic>
        <p:nvPicPr>
          <p:cNvPr id="110" name="Shape 110"/>
          <p:cNvPicPr preferRelativeResize="0"/>
          <p:nvPr/>
        </p:nvPicPr>
        <p:blipFill rotWithShape="1">
          <a:blip r:embed="rId5">
            <a:alphaModFix/>
          </a:blip>
          <a:srcRect/>
          <a:stretch/>
        </p:blipFill>
        <p:spPr>
          <a:xfrm>
            <a:off x="905694" y="1553368"/>
            <a:ext cx="7155000" cy="530100"/>
          </a:xfrm>
          <a:prstGeom prst="rect">
            <a:avLst/>
          </a:prstGeom>
          <a:noFill/>
          <a:ln>
            <a:noFill/>
          </a:ln>
        </p:spPr>
      </p:pic>
      <p:sp>
        <p:nvSpPr>
          <p:cNvPr id="111" name="Shape 111"/>
          <p:cNvSpPr/>
          <p:nvPr/>
        </p:nvSpPr>
        <p:spPr>
          <a:xfrm>
            <a:off x="3941953" y="3121105"/>
            <a:ext cx="1092600" cy="353999"/>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E3007F"/>
              </a:buClr>
              <a:buSzPts val="425"/>
              <a:buFont typeface="Arial"/>
              <a:buNone/>
            </a:pPr>
            <a:r>
              <a:rPr lang="en" sz="1700" b="1" i="0" u="none" strike="noStrike" cap="none" dirty="0">
                <a:solidFill>
                  <a:srgbClr val="E3007F"/>
                </a:solidFill>
                <a:latin typeface="Arial" panose="020B0604020202020204" pitchFamily="34" charset="0"/>
                <a:cs typeface="Arial" panose="020B0604020202020204" pitchFamily="34" charset="0"/>
                <a:sym typeface="Arial"/>
              </a:rPr>
              <a:t>Teachers</a:t>
            </a:r>
            <a:endParaRPr b="1" dirty="0">
              <a:latin typeface="Arial" panose="020B0604020202020204" pitchFamily="34" charset="0"/>
              <a:cs typeface="Arial" panose="020B0604020202020204" pitchFamily="34" charset="0"/>
            </a:endParaRPr>
          </a:p>
        </p:txBody>
      </p:sp>
      <p:sp>
        <p:nvSpPr>
          <p:cNvPr id="112" name="Shape 112"/>
          <p:cNvSpPr/>
          <p:nvPr/>
        </p:nvSpPr>
        <p:spPr>
          <a:xfrm>
            <a:off x="6752252" y="3110047"/>
            <a:ext cx="1049700" cy="353999"/>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5087C7"/>
              </a:buClr>
              <a:buSzPts val="425"/>
              <a:buFont typeface="Arial"/>
              <a:buNone/>
            </a:pPr>
            <a:r>
              <a:rPr lang="en" sz="1700" b="1" i="0" u="none" strike="noStrike" cap="none" dirty="0">
                <a:solidFill>
                  <a:srgbClr val="5087C7"/>
                </a:solidFill>
                <a:latin typeface="Arial" panose="020B0604020202020204" pitchFamily="34" charset="0"/>
                <a:cs typeface="Arial" panose="020B0604020202020204" pitchFamily="34" charset="0"/>
                <a:sym typeface="Arial"/>
              </a:rPr>
              <a:t>Platform</a:t>
            </a:r>
            <a:endParaRPr b="1" dirty="0">
              <a:latin typeface="Arial" panose="020B0604020202020204" pitchFamily="34" charset="0"/>
              <a:cs typeface="Arial" panose="020B0604020202020204" pitchFamily="34" charset="0"/>
            </a:endParaRPr>
          </a:p>
        </p:txBody>
      </p:sp>
      <p:cxnSp>
        <p:nvCxnSpPr>
          <p:cNvPr id="113" name="Shape 113"/>
          <p:cNvCxnSpPr>
            <a:cxnSpLocks/>
          </p:cNvCxnSpPr>
          <p:nvPr/>
        </p:nvCxnSpPr>
        <p:spPr>
          <a:xfrm>
            <a:off x="317346" y="806227"/>
            <a:ext cx="8478948" cy="0"/>
          </a:xfrm>
          <a:prstGeom prst="straightConnector1">
            <a:avLst/>
          </a:prstGeom>
          <a:noFill/>
          <a:ln w="25400" cap="flat" cmpd="sng">
            <a:solidFill>
              <a:srgbClr val="5087C7"/>
            </a:solidFill>
            <a:prstDash val="solid"/>
            <a:round/>
            <a:headEnd type="none" w="sm" len="sm"/>
            <a:tailEnd type="none" w="sm" len="sm"/>
          </a:ln>
        </p:spPr>
      </p:cxnSp>
      <p:pic>
        <p:nvPicPr>
          <p:cNvPr id="115" name="Shape 115"/>
          <p:cNvPicPr preferRelativeResize="0"/>
          <p:nvPr/>
        </p:nvPicPr>
        <p:blipFill rotWithShape="1">
          <a:blip r:embed="rId6">
            <a:alphaModFix/>
          </a:blip>
          <a:srcRect/>
          <a:stretch/>
        </p:blipFill>
        <p:spPr>
          <a:xfrm>
            <a:off x="6628352" y="1825955"/>
            <a:ext cx="1297500" cy="1297500"/>
          </a:xfrm>
          <a:prstGeom prst="rect">
            <a:avLst/>
          </a:prstGeom>
          <a:noFill/>
          <a:ln>
            <a:noFill/>
          </a:ln>
        </p:spPr>
      </p:pic>
      <p:pic>
        <p:nvPicPr>
          <p:cNvPr id="16" name="Shape 140" descr="Clix Logo-01.png">
            <a:extLst>
              <a:ext uri="{FF2B5EF4-FFF2-40B4-BE49-F238E27FC236}">
                <a16:creationId xmlns:a16="http://schemas.microsoft.com/office/drawing/2014/main" id="{8B0E3FE3-D57B-8349-913C-6573F326F939}"/>
              </a:ext>
            </a:extLst>
          </p:cNvPr>
          <p:cNvPicPr preferRelativeResize="0"/>
          <p:nvPr/>
        </p:nvPicPr>
        <p:blipFill rotWithShape="1">
          <a:blip r:embed="rId7">
            <a:alphaModFix/>
          </a:blip>
          <a:srcRect l="17470" t="37323" r="15257" b="36780"/>
          <a:stretch/>
        </p:blipFill>
        <p:spPr>
          <a:xfrm>
            <a:off x="6857310" y="73745"/>
            <a:ext cx="2040900" cy="594290"/>
          </a:xfrm>
          <a:prstGeom prst="rect">
            <a:avLst/>
          </a:prstGeom>
          <a:noFill/>
          <a:ln>
            <a:noFill/>
          </a:ln>
        </p:spPr>
      </p:pic>
    </p:spTree>
    <p:extLst>
      <p:ext uri="{BB962C8B-B14F-4D97-AF65-F5344CB8AC3E}">
        <p14:creationId xmlns:p14="http://schemas.microsoft.com/office/powerpoint/2010/main" val="242523908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A3238E"/>
              </a:buClr>
              <a:buSzPts val="2200"/>
              <a:buFont typeface="Arial"/>
              <a:buNone/>
            </a:pPr>
            <a:r>
              <a:rPr lang="en" sz="2200" b="1" i="0" u="none" strike="noStrike" cap="none" dirty="0">
                <a:solidFill>
                  <a:srgbClr val="A3238E"/>
                </a:solidFill>
                <a:latin typeface="Arial"/>
                <a:ea typeface="Arial"/>
                <a:cs typeface="Arial"/>
                <a:sym typeface="Arial"/>
              </a:rPr>
              <a:t>CLIx as of D</a:t>
            </a:r>
            <a:r>
              <a:rPr lang="en" dirty="0"/>
              <a:t>ecember 2017</a:t>
            </a:r>
            <a:endParaRPr dirty="0"/>
          </a:p>
        </p:txBody>
      </p:sp>
      <p:pic>
        <p:nvPicPr>
          <p:cNvPr id="178" name="Shape 178"/>
          <p:cNvPicPr preferRelativeResize="0"/>
          <p:nvPr/>
        </p:nvPicPr>
        <p:blipFill>
          <a:blip r:embed="rId3">
            <a:alphaModFix/>
          </a:blip>
          <a:stretch>
            <a:fillRect/>
          </a:stretch>
        </p:blipFill>
        <p:spPr>
          <a:xfrm>
            <a:off x="1295400" y="968092"/>
            <a:ext cx="6494497" cy="4101788"/>
          </a:xfrm>
          <a:prstGeom prst="rect">
            <a:avLst/>
          </a:prstGeom>
          <a:noFill/>
          <a:ln>
            <a:noFill/>
          </a:ln>
        </p:spPr>
      </p:pic>
      <p:cxnSp>
        <p:nvCxnSpPr>
          <p:cNvPr id="7" name="Shape 113">
            <a:extLst>
              <a:ext uri="{FF2B5EF4-FFF2-40B4-BE49-F238E27FC236}">
                <a16:creationId xmlns:a16="http://schemas.microsoft.com/office/drawing/2014/main" id="{B21AA175-5918-6F49-95DE-26FF6088C20B}"/>
              </a:ext>
            </a:extLst>
          </p:cNvPr>
          <p:cNvCxnSpPr>
            <a:cxnSpLocks/>
          </p:cNvCxnSpPr>
          <p:nvPr/>
        </p:nvCxnSpPr>
        <p:spPr>
          <a:xfrm>
            <a:off x="317346" y="806227"/>
            <a:ext cx="8478948" cy="0"/>
          </a:xfrm>
          <a:prstGeom prst="straightConnector1">
            <a:avLst/>
          </a:prstGeom>
          <a:noFill/>
          <a:ln w="25400" cap="flat" cmpd="sng">
            <a:solidFill>
              <a:srgbClr val="5087C7"/>
            </a:solidFill>
            <a:prstDash val="solid"/>
            <a:round/>
            <a:headEnd type="none" w="sm" len="sm"/>
            <a:tailEnd type="none" w="sm" len="sm"/>
          </a:ln>
        </p:spPr>
      </p:cxnSp>
      <p:pic>
        <p:nvPicPr>
          <p:cNvPr id="9" name="Shape 140" descr="Clix Logo-01.png">
            <a:extLst>
              <a:ext uri="{FF2B5EF4-FFF2-40B4-BE49-F238E27FC236}">
                <a16:creationId xmlns:a16="http://schemas.microsoft.com/office/drawing/2014/main" id="{D2F1F957-0D86-CF43-92E6-77911A47B167}"/>
              </a:ext>
            </a:extLst>
          </p:cNvPr>
          <p:cNvPicPr preferRelativeResize="0"/>
          <p:nvPr/>
        </p:nvPicPr>
        <p:blipFill rotWithShape="1">
          <a:blip r:embed="rId4">
            <a:alphaModFix/>
          </a:blip>
          <a:srcRect l="17470" t="37323" r="15257" b="36780"/>
          <a:stretch/>
        </p:blipFill>
        <p:spPr>
          <a:xfrm>
            <a:off x="6857310" y="73745"/>
            <a:ext cx="2040900" cy="59429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156E4-19EE-2748-9A23-D1284804DFA8}"/>
              </a:ext>
            </a:extLst>
          </p:cNvPr>
          <p:cNvSpPr>
            <a:spLocks noGrp="1"/>
          </p:cNvSpPr>
          <p:nvPr>
            <p:ph type="title"/>
          </p:nvPr>
        </p:nvSpPr>
        <p:spPr/>
        <p:txBody>
          <a:bodyPr/>
          <a:lstStyle/>
          <a:p>
            <a:pPr algn="r"/>
            <a:r>
              <a:rPr lang="en-US" dirty="0"/>
              <a:t>CLIx Learning Dimensions</a:t>
            </a:r>
          </a:p>
        </p:txBody>
      </p:sp>
      <p:sp>
        <p:nvSpPr>
          <p:cNvPr id="6" name="Rectangle 5">
            <a:extLst>
              <a:ext uri="{FF2B5EF4-FFF2-40B4-BE49-F238E27FC236}">
                <a16:creationId xmlns:a16="http://schemas.microsoft.com/office/drawing/2014/main" id="{7A5E5140-3EE5-0A46-9CE2-1272634A1F2B}"/>
              </a:ext>
            </a:extLst>
          </p:cNvPr>
          <p:cNvSpPr/>
          <p:nvPr/>
        </p:nvSpPr>
        <p:spPr>
          <a:xfrm>
            <a:off x="5220183" y="1474233"/>
            <a:ext cx="1948950" cy="621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580D161-65E6-854D-A092-0B8EE0E9113C}"/>
              </a:ext>
            </a:extLst>
          </p:cNvPr>
          <p:cNvPicPr>
            <a:picLocks noChangeAspect="1"/>
          </p:cNvPicPr>
          <p:nvPr/>
        </p:nvPicPr>
        <p:blipFill>
          <a:blip r:embed="rId3"/>
          <a:stretch>
            <a:fillRect/>
          </a:stretch>
        </p:blipFill>
        <p:spPr>
          <a:xfrm>
            <a:off x="1828800" y="177800"/>
            <a:ext cx="5486400" cy="4787900"/>
          </a:xfrm>
          <a:prstGeom prst="rect">
            <a:avLst/>
          </a:prstGeom>
        </p:spPr>
      </p:pic>
    </p:spTree>
    <p:extLst>
      <p:ext uri="{BB962C8B-B14F-4D97-AF65-F5344CB8AC3E}">
        <p14:creationId xmlns:p14="http://schemas.microsoft.com/office/powerpoint/2010/main" val="702330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E8038-C88F-0D46-9B27-D33E2BE157E0}"/>
              </a:ext>
            </a:extLst>
          </p:cNvPr>
          <p:cNvSpPr>
            <a:spLocks noGrp="1"/>
          </p:cNvSpPr>
          <p:nvPr>
            <p:ph type="title"/>
          </p:nvPr>
        </p:nvSpPr>
        <p:spPr/>
        <p:txBody>
          <a:bodyPr/>
          <a:lstStyle/>
          <a:p>
            <a:r>
              <a:rPr lang="en-US" dirty="0"/>
              <a:t>CLIx in Schools</a:t>
            </a:r>
          </a:p>
        </p:txBody>
      </p:sp>
      <p:pic>
        <p:nvPicPr>
          <p:cNvPr id="4" name="Shape 211">
            <a:extLst>
              <a:ext uri="{FF2B5EF4-FFF2-40B4-BE49-F238E27FC236}">
                <a16:creationId xmlns:a16="http://schemas.microsoft.com/office/drawing/2014/main" id="{D075A526-CEE3-634A-86EF-A8168392801A}"/>
              </a:ext>
            </a:extLst>
          </p:cNvPr>
          <p:cNvPicPr preferRelativeResize="0"/>
          <p:nvPr/>
        </p:nvPicPr>
        <p:blipFill>
          <a:blip r:embed="rId3">
            <a:alphaModFix/>
            <a:extLst>
              <a:ext uri="{BEBA8EAE-BF5A-486C-A8C5-ECC9F3942E4B}">
                <a14:imgProps xmlns:a14="http://schemas.microsoft.com/office/drawing/2010/main">
                  <a14:imgLayer>
                    <a14:imgEffect>
                      <a14:brightnessContrast bright="9000"/>
                    </a14:imgEffect>
                  </a14:imgLayer>
                </a14:imgProps>
              </a:ext>
            </a:extLst>
          </a:blip>
          <a:stretch>
            <a:fillRect/>
          </a:stretch>
        </p:blipFill>
        <p:spPr>
          <a:xfrm>
            <a:off x="208862" y="7753"/>
            <a:ext cx="8721067" cy="5135747"/>
          </a:xfrm>
          <a:prstGeom prst="rect">
            <a:avLst/>
          </a:prstGeom>
          <a:noFill/>
          <a:ln>
            <a:noFill/>
          </a:ln>
        </p:spPr>
      </p:pic>
    </p:spTree>
    <p:extLst>
      <p:ext uri="{BB962C8B-B14F-4D97-AF65-F5344CB8AC3E}">
        <p14:creationId xmlns:p14="http://schemas.microsoft.com/office/powerpoint/2010/main" val="3127961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347"/>
        <p:cNvGrpSpPr/>
        <p:nvPr/>
      </p:nvGrpSpPr>
      <p:grpSpPr>
        <a:xfrm>
          <a:off x="0" y="0"/>
          <a:ext cx="0" cy="0"/>
          <a:chOff x="0" y="0"/>
          <a:chExt cx="0" cy="0"/>
        </a:xfrm>
      </p:grpSpPr>
      <p:pic>
        <p:nvPicPr>
          <p:cNvPr id="352" name="Shape 352"/>
          <p:cNvPicPr preferRelativeResize="0"/>
          <p:nvPr/>
        </p:nvPicPr>
        <p:blipFill>
          <a:blip r:embed="rId3">
            <a:alphaModFix/>
          </a:blip>
          <a:stretch>
            <a:fillRect/>
          </a:stretch>
        </p:blipFill>
        <p:spPr>
          <a:xfrm>
            <a:off x="1750305" y="2814161"/>
            <a:ext cx="1903750" cy="1178803"/>
          </a:xfrm>
          <a:prstGeom prst="rect">
            <a:avLst/>
          </a:prstGeom>
          <a:noFill/>
          <a:ln>
            <a:noFill/>
          </a:ln>
        </p:spPr>
      </p:pic>
      <p:pic>
        <p:nvPicPr>
          <p:cNvPr id="350" name="Shape 350"/>
          <p:cNvPicPr preferRelativeResize="0"/>
          <p:nvPr/>
        </p:nvPicPr>
        <p:blipFill rotWithShape="1">
          <a:blip r:embed="rId4">
            <a:alphaModFix/>
          </a:blip>
          <a:srcRect l="19072" r="19072"/>
          <a:stretch/>
        </p:blipFill>
        <p:spPr>
          <a:xfrm>
            <a:off x="345034" y="2619533"/>
            <a:ext cx="1255674" cy="1256916"/>
          </a:xfrm>
          <a:prstGeom prst="rect">
            <a:avLst/>
          </a:prstGeom>
          <a:noFill/>
          <a:ln>
            <a:noFill/>
          </a:ln>
        </p:spPr>
      </p:pic>
      <p:pic>
        <p:nvPicPr>
          <p:cNvPr id="351" name="Shape 351"/>
          <p:cNvPicPr preferRelativeResize="0"/>
          <p:nvPr/>
        </p:nvPicPr>
        <p:blipFill>
          <a:blip r:embed="rId5">
            <a:alphaModFix/>
          </a:blip>
          <a:stretch>
            <a:fillRect/>
          </a:stretch>
        </p:blipFill>
        <p:spPr>
          <a:xfrm>
            <a:off x="72252" y="1347528"/>
            <a:ext cx="1801239" cy="1115325"/>
          </a:xfrm>
          <a:prstGeom prst="rect">
            <a:avLst/>
          </a:prstGeom>
          <a:noFill/>
          <a:ln>
            <a:noFill/>
          </a:ln>
        </p:spPr>
      </p:pic>
      <p:pic>
        <p:nvPicPr>
          <p:cNvPr id="353" name="Shape 353"/>
          <p:cNvPicPr preferRelativeResize="0"/>
          <p:nvPr/>
        </p:nvPicPr>
        <p:blipFill rotWithShape="1">
          <a:blip r:embed="rId6">
            <a:alphaModFix/>
          </a:blip>
          <a:srcRect l="9671" r="9671"/>
          <a:stretch/>
        </p:blipFill>
        <p:spPr>
          <a:xfrm>
            <a:off x="7281654" y="1352274"/>
            <a:ext cx="1605220" cy="1232272"/>
          </a:xfrm>
          <a:prstGeom prst="rect">
            <a:avLst/>
          </a:prstGeom>
          <a:noFill/>
          <a:ln>
            <a:noFill/>
          </a:ln>
        </p:spPr>
      </p:pic>
      <p:pic>
        <p:nvPicPr>
          <p:cNvPr id="355" name="Shape 355"/>
          <p:cNvPicPr preferRelativeResize="0"/>
          <p:nvPr/>
        </p:nvPicPr>
        <p:blipFill rotWithShape="1">
          <a:blip r:embed="rId7">
            <a:alphaModFix/>
          </a:blip>
          <a:srcRect l="9659" t="29368" r="11101" b="32060"/>
          <a:stretch/>
        </p:blipFill>
        <p:spPr>
          <a:xfrm>
            <a:off x="3539008" y="2963407"/>
            <a:ext cx="1916851" cy="577798"/>
          </a:xfrm>
          <a:prstGeom prst="rect">
            <a:avLst/>
          </a:prstGeom>
          <a:noFill/>
          <a:ln>
            <a:noFill/>
          </a:ln>
        </p:spPr>
      </p:pic>
      <p:pic>
        <p:nvPicPr>
          <p:cNvPr id="356" name="Shape 356"/>
          <p:cNvPicPr preferRelativeResize="0"/>
          <p:nvPr/>
        </p:nvPicPr>
        <p:blipFill>
          <a:blip r:embed="rId8">
            <a:alphaModFix/>
          </a:blip>
          <a:stretch>
            <a:fillRect/>
          </a:stretch>
        </p:blipFill>
        <p:spPr>
          <a:xfrm>
            <a:off x="463105" y="4033129"/>
            <a:ext cx="1019531" cy="854401"/>
          </a:xfrm>
          <a:prstGeom prst="rect">
            <a:avLst/>
          </a:prstGeom>
          <a:noFill/>
          <a:ln>
            <a:noFill/>
          </a:ln>
        </p:spPr>
      </p:pic>
      <p:pic>
        <p:nvPicPr>
          <p:cNvPr id="359" name="Shape 359"/>
          <p:cNvPicPr preferRelativeResize="0"/>
          <p:nvPr/>
        </p:nvPicPr>
        <p:blipFill rotWithShape="1">
          <a:blip r:embed="rId9">
            <a:alphaModFix/>
          </a:blip>
          <a:srcRect t="29031" b="27370"/>
          <a:stretch/>
        </p:blipFill>
        <p:spPr>
          <a:xfrm>
            <a:off x="1821067" y="4152325"/>
            <a:ext cx="2109047" cy="569331"/>
          </a:xfrm>
          <a:prstGeom prst="rect">
            <a:avLst/>
          </a:prstGeom>
          <a:noFill/>
          <a:ln>
            <a:noFill/>
          </a:ln>
        </p:spPr>
      </p:pic>
      <p:pic>
        <p:nvPicPr>
          <p:cNvPr id="360" name="Shape 360"/>
          <p:cNvPicPr preferRelativeResize="0"/>
          <p:nvPr/>
        </p:nvPicPr>
        <p:blipFill rotWithShape="1">
          <a:blip r:embed="rId10">
            <a:alphaModFix/>
          </a:blip>
          <a:srcRect l="3809" r="5692"/>
          <a:stretch/>
        </p:blipFill>
        <p:spPr>
          <a:xfrm>
            <a:off x="4268546" y="3872005"/>
            <a:ext cx="1520107" cy="1040075"/>
          </a:xfrm>
          <a:prstGeom prst="rect">
            <a:avLst/>
          </a:prstGeom>
          <a:noFill/>
          <a:ln>
            <a:noFill/>
          </a:ln>
        </p:spPr>
      </p:pic>
      <p:pic>
        <p:nvPicPr>
          <p:cNvPr id="361" name="Shape 361"/>
          <p:cNvPicPr preferRelativeResize="0"/>
          <p:nvPr/>
        </p:nvPicPr>
        <p:blipFill rotWithShape="1">
          <a:blip r:embed="rId11">
            <a:alphaModFix/>
          </a:blip>
          <a:srcRect l="16487" r="16245"/>
          <a:stretch/>
        </p:blipFill>
        <p:spPr>
          <a:xfrm>
            <a:off x="5980475" y="3795872"/>
            <a:ext cx="1310575" cy="1206293"/>
          </a:xfrm>
          <a:prstGeom prst="rect">
            <a:avLst/>
          </a:prstGeom>
          <a:noFill/>
          <a:ln>
            <a:noFill/>
          </a:ln>
        </p:spPr>
      </p:pic>
      <p:grpSp>
        <p:nvGrpSpPr>
          <p:cNvPr id="363" name="Shape 363"/>
          <p:cNvGrpSpPr/>
          <p:nvPr/>
        </p:nvGrpSpPr>
        <p:grpSpPr>
          <a:xfrm>
            <a:off x="7652391" y="3810140"/>
            <a:ext cx="1067141" cy="1211878"/>
            <a:chOff x="3590452" y="1989463"/>
            <a:chExt cx="1520100" cy="1719978"/>
          </a:xfrm>
        </p:grpSpPr>
        <p:pic>
          <p:nvPicPr>
            <p:cNvPr id="364" name="Shape 364"/>
            <p:cNvPicPr preferRelativeResize="0"/>
            <p:nvPr/>
          </p:nvPicPr>
          <p:blipFill>
            <a:blip r:embed="rId12">
              <a:alphaModFix/>
            </a:blip>
            <a:stretch>
              <a:fillRect/>
            </a:stretch>
          </p:blipFill>
          <p:spPr>
            <a:xfrm>
              <a:off x="3657550" y="1989463"/>
              <a:ext cx="1114226" cy="1119836"/>
            </a:xfrm>
            <a:prstGeom prst="rect">
              <a:avLst/>
            </a:prstGeom>
            <a:noFill/>
            <a:ln>
              <a:noFill/>
            </a:ln>
          </p:spPr>
        </p:pic>
        <p:sp>
          <p:nvSpPr>
            <p:cNvPr id="365" name="Shape 365"/>
            <p:cNvSpPr txBox="1"/>
            <p:nvPr/>
          </p:nvSpPr>
          <p:spPr>
            <a:xfrm>
              <a:off x="3590452" y="3337741"/>
              <a:ext cx="1520100" cy="3717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 sz="800" dirty="0"/>
                <a:t>Inter-University Centre for Astronomy and Astrophysics</a:t>
              </a:r>
              <a:endParaRPr sz="800" dirty="0"/>
            </a:p>
          </p:txBody>
        </p:sp>
      </p:grpSp>
      <p:grpSp>
        <p:nvGrpSpPr>
          <p:cNvPr id="366" name="Shape 366"/>
          <p:cNvGrpSpPr/>
          <p:nvPr/>
        </p:nvGrpSpPr>
        <p:grpSpPr>
          <a:xfrm>
            <a:off x="7281654" y="2563623"/>
            <a:ext cx="1605220" cy="1232249"/>
            <a:chOff x="4947975" y="2209500"/>
            <a:chExt cx="1698825" cy="1405875"/>
          </a:xfrm>
        </p:grpSpPr>
        <p:pic>
          <p:nvPicPr>
            <p:cNvPr id="367" name="Shape 367"/>
            <p:cNvPicPr preferRelativeResize="0"/>
            <p:nvPr/>
          </p:nvPicPr>
          <p:blipFill rotWithShape="1">
            <a:blip r:embed="rId13">
              <a:alphaModFix/>
            </a:blip>
            <a:srcRect l="5687" b="5383"/>
            <a:stretch/>
          </p:blipFill>
          <p:spPr>
            <a:xfrm>
              <a:off x="4947975" y="2209500"/>
              <a:ext cx="1698825" cy="1115325"/>
            </a:xfrm>
            <a:prstGeom prst="rect">
              <a:avLst/>
            </a:prstGeom>
            <a:noFill/>
            <a:ln>
              <a:noFill/>
            </a:ln>
          </p:spPr>
        </p:pic>
        <p:sp>
          <p:nvSpPr>
            <p:cNvPr id="368" name="Shape 368"/>
            <p:cNvSpPr txBox="1"/>
            <p:nvPr/>
          </p:nvSpPr>
          <p:spPr>
            <a:xfrm>
              <a:off x="5265950" y="3243675"/>
              <a:ext cx="1194900" cy="371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800"/>
                <a:t>National Institute of Advanced Studies</a:t>
              </a:r>
              <a:endParaRPr sz="800"/>
            </a:p>
          </p:txBody>
        </p:sp>
      </p:grpSp>
      <p:pic>
        <p:nvPicPr>
          <p:cNvPr id="369" name="Shape 369"/>
          <p:cNvPicPr preferRelativeResize="0"/>
          <p:nvPr/>
        </p:nvPicPr>
        <p:blipFill rotWithShape="1">
          <a:blip r:embed="rId14">
            <a:alphaModFix/>
          </a:blip>
          <a:srcRect l="13180" t="11806" r="8828" b="14267"/>
          <a:stretch/>
        </p:blipFill>
        <p:spPr>
          <a:xfrm>
            <a:off x="5623961" y="2883653"/>
            <a:ext cx="1241618" cy="728675"/>
          </a:xfrm>
          <a:prstGeom prst="rect">
            <a:avLst/>
          </a:prstGeom>
          <a:noFill/>
          <a:ln>
            <a:noFill/>
          </a:ln>
        </p:spPr>
      </p:pic>
      <p:pic>
        <p:nvPicPr>
          <p:cNvPr id="370" name="Shape 370" descr="Clix Logo-01.png"/>
          <p:cNvPicPr preferRelativeResize="0"/>
          <p:nvPr/>
        </p:nvPicPr>
        <p:blipFill rotWithShape="1">
          <a:blip r:embed="rId15">
            <a:alphaModFix/>
          </a:blip>
          <a:srcRect l="17470" t="37323" r="15257" b="36780"/>
          <a:stretch/>
        </p:blipFill>
        <p:spPr>
          <a:xfrm>
            <a:off x="3297594" y="340075"/>
            <a:ext cx="2451752" cy="705986"/>
          </a:xfrm>
          <a:prstGeom prst="rect">
            <a:avLst/>
          </a:prstGeom>
          <a:noFill/>
          <a:ln>
            <a:noFill/>
          </a:ln>
        </p:spPr>
      </p:pic>
      <p:sp>
        <p:nvSpPr>
          <p:cNvPr id="6" name="TextBox 5"/>
          <p:cNvSpPr txBox="1"/>
          <p:nvPr/>
        </p:nvSpPr>
        <p:spPr>
          <a:xfrm>
            <a:off x="1920458" y="1319149"/>
            <a:ext cx="5370592" cy="1200329"/>
          </a:xfrm>
          <a:prstGeom prst="rect">
            <a:avLst/>
          </a:prstGeom>
          <a:noFill/>
        </p:spPr>
        <p:txBody>
          <a:bodyPr wrap="square" rtlCol="0">
            <a:spAutoFit/>
          </a:bodyPr>
          <a:lstStyle/>
          <a:p>
            <a:pPr algn="ctr"/>
            <a:r>
              <a:rPr lang="en-IN" sz="1800" dirty="0">
                <a:solidFill>
                  <a:srgbClr val="A2238D"/>
                </a:solidFill>
              </a:rPr>
              <a:t>An Ecosystem Of Partners</a:t>
            </a:r>
          </a:p>
          <a:p>
            <a:pPr algn="ctr"/>
            <a:r>
              <a:rPr lang="en-IN" sz="1800" dirty="0">
                <a:solidFill>
                  <a:srgbClr val="A2238D"/>
                </a:solidFill>
              </a:rPr>
              <a:t>State Governments, Civil Society Organisations, Universities, Research Institutes, Philanthropic Organisations, Schools</a:t>
            </a:r>
          </a:p>
        </p:txBody>
      </p:sp>
      <p:pic>
        <p:nvPicPr>
          <p:cNvPr id="22" name="Picture 21">
            <a:extLst>
              <a:ext uri="{FF2B5EF4-FFF2-40B4-BE49-F238E27FC236}">
                <a16:creationId xmlns:a16="http://schemas.microsoft.com/office/drawing/2014/main" id="{12CF405C-39FF-E542-A6D8-893C2A21D04D}"/>
              </a:ext>
            </a:extLst>
          </p:cNvPr>
          <p:cNvPicPr>
            <a:picLocks noChangeAspect="1"/>
          </p:cNvPicPr>
          <p:nvPr/>
        </p:nvPicPr>
        <p:blipFill>
          <a:blip r:embed="rId16"/>
          <a:stretch>
            <a:fillRect/>
          </a:stretch>
        </p:blipFill>
        <p:spPr>
          <a:xfrm>
            <a:off x="345034" y="298685"/>
            <a:ext cx="2292416" cy="576535"/>
          </a:xfrm>
          <a:prstGeom prst="rect">
            <a:avLst/>
          </a:prstGeom>
        </p:spPr>
      </p:pic>
      <p:pic>
        <p:nvPicPr>
          <p:cNvPr id="23" name="Picture 22">
            <a:extLst>
              <a:ext uri="{FF2B5EF4-FFF2-40B4-BE49-F238E27FC236}">
                <a16:creationId xmlns:a16="http://schemas.microsoft.com/office/drawing/2014/main" id="{E956290E-4244-8B45-93CC-7EE373339895}"/>
              </a:ext>
            </a:extLst>
          </p:cNvPr>
          <p:cNvPicPr>
            <a:picLocks noChangeAspect="1"/>
          </p:cNvPicPr>
          <p:nvPr/>
        </p:nvPicPr>
        <p:blipFill rotWithShape="1">
          <a:blip r:embed="rId17"/>
          <a:srcRect t="18955"/>
          <a:stretch/>
        </p:blipFill>
        <p:spPr>
          <a:xfrm>
            <a:off x="6110613" y="288529"/>
            <a:ext cx="2818466" cy="757532"/>
          </a:xfrm>
          <a:prstGeom prst="rect">
            <a:avLst/>
          </a:prstGeom>
        </p:spPr>
      </p:pic>
    </p:spTree>
    <p:extLst>
      <p:ext uri="{BB962C8B-B14F-4D97-AF65-F5344CB8AC3E}">
        <p14:creationId xmlns:p14="http://schemas.microsoft.com/office/powerpoint/2010/main" val="1529258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 name="Picture 2">
            <a:extLst>
              <a:ext uri="{FF2B5EF4-FFF2-40B4-BE49-F238E27FC236}">
                <a16:creationId xmlns:a16="http://schemas.microsoft.com/office/drawing/2014/main" id="{81B45F50-C916-8144-AC25-F5FFB643D6C3}"/>
              </a:ext>
            </a:extLst>
          </p:cNvPr>
          <p:cNvPicPr>
            <a:picLocks noChangeAspect="1"/>
          </p:cNvPicPr>
          <p:nvPr/>
        </p:nvPicPr>
        <p:blipFill>
          <a:blip r:embed="rId3"/>
          <a:stretch>
            <a:fillRect/>
          </a:stretch>
        </p:blipFill>
        <p:spPr>
          <a:xfrm>
            <a:off x="2998204" y="1016001"/>
            <a:ext cx="3111500" cy="3111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0130B2F-BA64-F94D-8617-83CF1562110A}"/>
              </a:ext>
            </a:extLst>
          </p:cNvPr>
          <p:cNvSpPr/>
          <p:nvPr/>
        </p:nvSpPr>
        <p:spPr>
          <a:xfrm>
            <a:off x="0" y="4019615"/>
            <a:ext cx="9144001" cy="11238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D27D3A6-5FE7-1C45-8B26-FED715479685}"/>
              </a:ext>
            </a:extLst>
          </p:cNvPr>
          <p:cNvSpPr/>
          <p:nvPr/>
        </p:nvSpPr>
        <p:spPr>
          <a:xfrm>
            <a:off x="0" y="1124399"/>
            <a:ext cx="9144000" cy="348776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8050427" y="0"/>
            <a:ext cx="1093573" cy="11238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130810" y="4730894"/>
            <a:ext cx="3206327" cy="261610"/>
          </a:xfrm>
          <a:prstGeom prst="rect">
            <a:avLst/>
          </a:prstGeom>
          <a:noFill/>
        </p:spPr>
        <p:txBody>
          <a:bodyPr wrap="none" rtlCol="0">
            <a:spAutoFit/>
          </a:bodyPr>
          <a:lstStyle/>
          <a:p>
            <a:r>
              <a:rPr lang="en-US" sz="1100" b="1" i="1" dirty="0">
                <a:solidFill>
                  <a:srgbClr val="9A3434"/>
                </a:solidFill>
                <a:latin typeface="Century Gothic" panose="020B0502020202020204" pitchFamily="34" charset="0"/>
              </a:rPr>
              <a:t>Sparking a Global Renaissance in Education</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5180"/>
          <a:stretch/>
        </p:blipFill>
        <p:spPr>
          <a:xfrm>
            <a:off x="336388" y="4612160"/>
            <a:ext cx="2733040" cy="461584"/>
          </a:xfrm>
          <a:prstGeom prst="rect">
            <a:avLst/>
          </a:prstGeom>
        </p:spPr>
      </p:pic>
      <p:pic>
        <p:nvPicPr>
          <p:cNvPr id="10" name="Picture 9">
            <a:extLst>
              <a:ext uri="{FF2B5EF4-FFF2-40B4-BE49-F238E27FC236}">
                <a16:creationId xmlns:a16="http://schemas.microsoft.com/office/drawing/2014/main" id="{97031EFE-107E-5042-8F29-C5459C5C5458}"/>
              </a:ext>
            </a:extLst>
          </p:cNvPr>
          <p:cNvPicPr>
            <a:picLocks noChangeAspect="1"/>
          </p:cNvPicPr>
          <p:nvPr/>
        </p:nvPicPr>
        <p:blipFill>
          <a:blip r:embed="rId4"/>
          <a:stretch>
            <a:fillRect/>
          </a:stretch>
        </p:blipFill>
        <p:spPr>
          <a:xfrm>
            <a:off x="1985016" y="0"/>
            <a:ext cx="4819821" cy="4274905"/>
          </a:xfrm>
          <a:prstGeom prst="rect">
            <a:avLst/>
          </a:prstGeom>
        </p:spPr>
      </p:pic>
    </p:spTree>
    <p:extLst>
      <p:ext uri="{BB962C8B-B14F-4D97-AF65-F5344CB8AC3E}">
        <p14:creationId xmlns:p14="http://schemas.microsoft.com/office/powerpoint/2010/main" val="1679137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riped Right Arrow 5">
            <a:extLst>
              <a:ext uri="{FF2B5EF4-FFF2-40B4-BE49-F238E27FC236}">
                <a16:creationId xmlns:a16="http://schemas.microsoft.com/office/drawing/2014/main" id="{EBAFC250-9DA0-3D4F-BF3C-5E76630887C3}"/>
              </a:ext>
            </a:extLst>
          </p:cNvPr>
          <p:cNvSpPr/>
          <p:nvPr/>
        </p:nvSpPr>
        <p:spPr>
          <a:xfrm>
            <a:off x="5168472" y="1588691"/>
            <a:ext cx="1528228" cy="1670519"/>
          </a:xfrm>
          <a:prstGeom prst="stripedRightArrow">
            <a:avLst/>
          </a:prstGeom>
          <a:solidFill>
            <a:schemeClr val="bg1">
              <a:lumMod val="9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lumMod val="75000"/>
                </a:schemeClr>
              </a:solidFill>
            </a:endParaRPr>
          </a:p>
        </p:txBody>
      </p:sp>
      <p:sp>
        <p:nvSpPr>
          <p:cNvPr id="7" name="Striped Right Arrow 6">
            <a:extLst>
              <a:ext uri="{FF2B5EF4-FFF2-40B4-BE49-F238E27FC236}">
                <a16:creationId xmlns:a16="http://schemas.microsoft.com/office/drawing/2014/main" id="{42458409-A4AE-294F-B58A-86579DCD80C4}"/>
              </a:ext>
            </a:extLst>
          </p:cNvPr>
          <p:cNvSpPr/>
          <p:nvPr/>
        </p:nvSpPr>
        <p:spPr>
          <a:xfrm>
            <a:off x="2240538" y="1588691"/>
            <a:ext cx="1528228" cy="1670519"/>
          </a:xfrm>
          <a:prstGeom prst="stripedRightArrow">
            <a:avLst/>
          </a:prstGeom>
          <a:solidFill>
            <a:schemeClr val="bg1">
              <a:lumMod val="9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lumMod val="75000"/>
                </a:schemeClr>
              </a:solidFill>
            </a:endParaRPr>
          </a:p>
        </p:txBody>
      </p:sp>
      <p:sp>
        <p:nvSpPr>
          <p:cNvPr id="8" name="Rectangle 7">
            <a:extLst>
              <a:ext uri="{FF2B5EF4-FFF2-40B4-BE49-F238E27FC236}">
                <a16:creationId xmlns:a16="http://schemas.microsoft.com/office/drawing/2014/main" id="{F33B8CCB-2C77-F64A-B9D9-C8B152268BD2}"/>
              </a:ext>
            </a:extLst>
          </p:cNvPr>
          <p:cNvSpPr/>
          <p:nvPr/>
        </p:nvSpPr>
        <p:spPr>
          <a:xfrm rot="21095622">
            <a:off x="3473155" y="2042169"/>
            <a:ext cx="1532764" cy="393616"/>
          </a:xfrm>
          <a:prstGeom prst="rect">
            <a:avLst/>
          </a:prstGeom>
          <a:noFill/>
        </p:spPr>
        <p:txBody>
          <a:bodyPr wrap="square" lIns="68580" tIns="34290" rIns="68580" bIns="34290">
            <a:normAutofit/>
          </a:bodyPr>
          <a:lstStyle/>
          <a:p>
            <a:pPr algn="ctr"/>
            <a:endParaRPr lang="en-US" sz="1350" dirty="0">
              <a:solidFill>
                <a:schemeClr val="tx1">
                  <a:lumMod val="75000"/>
                  <a:lumOff val="25000"/>
                </a:schemeClr>
              </a:solidFill>
              <a:latin typeface="Calibri" charset="0"/>
              <a:ea typeface="Calibri" charset="0"/>
              <a:cs typeface="Calibri" charset="0"/>
            </a:endParaRPr>
          </a:p>
        </p:txBody>
      </p:sp>
      <p:sp>
        <p:nvSpPr>
          <p:cNvPr id="9" name="Rectangle 8">
            <a:extLst>
              <a:ext uri="{FF2B5EF4-FFF2-40B4-BE49-F238E27FC236}">
                <a16:creationId xmlns:a16="http://schemas.microsoft.com/office/drawing/2014/main" id="{3FFC60E8-7635-484D-93C9-2D7CEDC643E8}"/>
              </a:ext>
            </a:extLst>
          </p:cNvPr>
          <p:cNvSpPr/>
          <p:nvPr/>
        </p:nvSpPr>
        <p:spPr>
          <a:xfrm rot="21386995">
            <a:off x="2991917" y="2408624"/>
            <a:ext cx="3351939" cy="2221299"/>
          </a:xfrm>
          <a:prstGeom prst="rect">
            <a:avLst/>
          </a:prstGeom>
          <a:noFill/>
        </p:spPr>
        <p:txBody>
          <a:bodyPr spcFirstLastPara="1" wrap="none" lIns="68580" tIns="34290" rIns="68580" bIns="34290" numCol="1">
            <a:prstTxWarp prst="textArchDown">
              <a:avLst>
                <a:gd name="adj" fmla="val 193852"/>
              </a:avLst>
            </a:prstTxWarp>
            <a:spAutoFit/>
          </a:bodyPr>
          <a:lstStyle/>
          <a:p>
            <a:pPr algn="ctr"/>
            <a:r>
              <a:rPr lang="en-US" sz="2400" b="1" dirty="0">
                <a:ln w="0"/>
                <a:latin typeface="Century Gothic" panose="020B0502020202020204" pitchFamily="34" charset="0"/>
                <a:ea typeface="Calibri" charset="0"/>
                <a:cs typeface="Avenir Book"/>
              </a:rPr>
              <a:t>Engage Community of Collaborators </a:t>
            </a:r>
          </a:p>
        </p:txBody>
      </p:sp>
      <p:sp>
        <p:nvSpPr>
          <p:cNvPr id="10" name="Rectangle 9">
            <a:extLst>
              <a:ext uri="{FF2B5EF4-FFF2-40B4-BE49-F238E27FC236}">
                <a16:creationId xmlns:a16="http://schemas.microsoft.com/office/drawing/2014/main" id="{E51856C3-1C9D-884E-AB37-57EBBA3D3E21}"/>
              </a:ext>
            </a:extLst>
          </p:cNvPr>
          <p:cNvSpPr/>
          <p:nvPr/>
        </p:nvSpPr>
        <p:spPr>
          <a:xfrm>
            <a:off x="3393833" y="384963"/>
            <a:ext cx="2496977" cy="1390846"/>
          </a:xfrm>
          <a:prstGeom prst="rect">
            <a:avLst/>
          </a:prstGeom>
          <a:noFill/>
        </p:spPr>
        <p:txBody>
          <a:bodyPr spcFirstLastPara="1" wrap="none" lIns="68580" tIns="34290" rIns="68580" bIns="34290" numCol="1">
            <a:prstTxWarp prst="textArchUp">
              <a:avLst/>
            </a:prstTxWarp>
            <a:spAutoFit/>
          </a:bodyPr>
          <a:lstStyle/>
          <a:p>
            <a:pPr algn="ctr"/>
            <a:r>
              <a:rPr lang="en-US" sz="2000" b="1" dirty="0">
                <a:ln w="0"/>
                <a:latin typeface="Century Gothic" panose="020B0502020202020204" pitchFamily="34" charset="0"/>
                <a:ea typeface="Calibri" charset="0"/>
                <a:cs typeface="Avenir Book"/>
              </a:rPr>
              <a:t>Leverage MIT Resources</a:t>
            </a:r>
          </a:p>
        </p:txBody>
      </p:sp>
      <p:sp>
        <p:nvSpPr>
          <p:cNvPr id="11" name="Rectangle 10">
            <a:extLst>
              <a:ext uri="{FF2B5EF4-FFF2-40B4-BE49-F238E27FC236}">
                <a16:creationId xmlns:a16="http://schemas.microsoft.com/office/drawing/2014/main" id="{8974DC33-69D4-5A42-A63F-3A63357B8808}"/>
              </a:ext>
            </a:extLst>
          </p:cNvPr>
          <p:cNvSpPr/>
          <p:nvPr/>
        </p:nvSpPr>
        <p:spPr>
          <a:xfrm>
            <a:off x="6440348" y="1650661"/>
            <a:ext cx="2371246" cy="1546577"/>
          </a:xfrm>
          <a:prstGeom prst="rect">
            <a:avLst/>
          </a:prstGeom>
          <a:noFill/>
        </p:spPr>
        <p:txBody>
          <a:bodyPr wrap="square" lIns="68580" tIns="34290" rIns="68580" bIns="34290">
            <a:spAutoFit/>
          </a:bodyPr>
          <a:lstStyle/>
          <a:p>
            <a:r>
              <a:rPr lang="en-US" sz="2400" b="1" dirty="0">
                <a:ln w="0"/>
                <a:solidFill>
                  <a:schemeClr val="tx2"/>
                </a:solidFill>
                <a:latin typeface="Century Gothic" panose="020B0502020202020204" pitchFamily="34" charset="0"/>
                <a:ea typeface="Calibri" charset="0"/>
                <a:cs typeface="Avenir"/>
              </a:rPr>
              <a:t>Sustainable, </a:t>
            </a:r>
          </a:p>
          <a:p>
            <a:r>
              <a:rPr lang="en-US" sz="2400" b="1" dirty="0">
                <a:ln w="0"/>
                <a:solidFill>
                  <a:schemeClr val="tx2"/>
                </a:solidFill>
                <a:latin typeface="Century Gothic" panose="020B0502020202020204" pitchFamily="34" charset="0"/>
                <a:ea typeface="Calibri" charset="0"/>
                <a:cs typeface="Avenir"/>
              </a:rPr>
              <a:t>Worldwide,</a:t>
            </a:r>
          </a:p>
          <a:p>
            <a:r>
              <a:rPr lang="en-US" sz="2400" b="1" dirty="0">
                <a:ln w="0"/>
                <a:solidFill>
                  <a:schemeClr val="tx2"/>
                </a:solidFill>
                <a:latin typeface="Century Gothic" panose="020B0502020202020204" pitchFamily="34" charset="0"/>
                <a:ea typeface="Calibri" charset="0"/>
                <a:cs typeface="Avenir"/>
              </a:rPr>
              <a:t>Transformation</a:t>
            </a:r>
          </a:p>
          <a:p>
            <a:r>
              <a:rPr lang="en-US" sz="2400" b="1" dirty="0">
                <a:ln w="0"/>
                <a:solidFill>
                  <a:schemeClr val="tx2"/>
                </a:solidFill>
                <a:latin typeface="Century Gothic" panose="020B0502020202020204" pitchFamily="34" charset="0"/>
                <a:ea typeface="Calibri" charset="0"/>
                <a:cs typeface="Avenir"/>
              </a:rPr>
              <a:t>In Education </a:t>
            </a:r>
          </a:p>
        </p:txBody>
      </p:sp>
      <p:sp>
        <p:nvSpPr>
          <p:cNvPr id="12" name="Content Placeholder 3">
            <a:extLst>
              <a:ext uri="{FF2B5EF4-FFF2-40B4-BE49-F238E27FC236}">
                <a16:creationId xmlns:a16="http://schemas.microsoft.com/office/drawing/2014/main" id="{ED219EA0-8466-0F4B-BB89-ECB729F00DF5}"/>
              </a:ext>
            </a:extLst>
          </p:cNvPr>
          <p:cNvSpPr txBox="1">
            <a:spLocks/>
          </p:cNvSpPr>
          <p:nvPr/>
        </p:nvSpPr>
        <p:spPr>
          <a:xfrm>
            <a:off x="33517" y="1468075"/>
            <a:ext cx="2944432" cy="1911747"/>
          </a:xfrm>
          <a:prstGeom prst="rect">
            <a:avLst/>
          </a:prstGeom>
          <a:noFill/>
        </p:spPr>
        <p:txBody>
          <a:bodyPr vert="horz" wrap="square" lIns="91440" tIns="45720" rIns="91440" bIns="45720" rtlCol="0" anchor="ctr">
            <a:noAutofit/>
          </a:bodyPr>
          <a:lstStyle>
            <a:lvl1pPr marL="342900" indent="-342900" algn="l" defTabSz="457200" rtl="0" eaLnBrk="1" latinLnBrk="0" hangingPunct="1">
              <a:spcBef>
                <a:spcPct val="20000"/>
              </a:spcBef>
              <a:buClr>
                <a:schemeClr val="accent1"/>
              </a:buClr>
              <a:buSzPct val="100000"/>
              <a:buFont typeface="Wingdings" charset="2"/>
              <a:buChar char="§"/>
              <a:defRPr sz="2800" b="0" i="0" kern="1200">
                <a:solidFill>
                  <a:schemeClr val="tx1"/>
                </a:solidFill>
                <a:latin typeface="Calibri" charset="0"/>
                <a:ea typeface="Calibri" charset="0"/>
                <a:cs typeface="Calibri" charset="0"/>
              </a:defRPr>
            </a:lvl1pPr>
            <a:lvl2pPr marL="742950" indent="-285750" algn="l" defTabSz="457200" rtl="0" eaLnBrk="1" latinLnBrk="0" hangingPunct="1">
              <a:spcBef>
                <a:spcPct val="20000"/>
              </a:spcBef>
              <a:buClr>
                <a:schemeClr val="tx1">
                  <a:lumMod val="65000"/>
                  <a:lumOff val="35000"/>
                </a:schemeClr>
              </a:buClr>
              <a:buFont typeface="Wingdings" charset="2"/>
              <a:buChar char="§"/>
              <a:defRPr sz="2600" b="0" i="0" kern="1200">
                <a:solidFill>
                  <a:schemeClr val="tx2"/>
                </a:solidFill>
                <a:latin typeface="Calibri" charset="0"/>
                <a:ea typeface="Calibri" charset="0"/>
                <a:cs typeface="Calibri" charset="0"/>
              </a:defRPr>
            </a:lvl2pPr>
            <a:lvl3pPr marL="1143000" indent="-228600" algn="l" defTabSz="457200" rtl="0" eaLnBrk="1" latinLnBrk="0" hangingPunct="1">
              <a:spcBef>
                <a:spcPct val="20000"/>
              </a:spcBef>
              <a:buClr>
                <a:schemeClr val="accent3"/>
              </a:buClr>
              <a:buFont typeface="Wingdings" charset="2"/>
              <a:buChar char="§"/>
              <a:defRPr sz="2400" b="0" i="0" kern="1200">
                <a:solidFill>
                  <a:schemeClr val="accent3">
                    <a:lumMod val="75000"/>
                  </a:schemeClr>
                </a:solidFill>
                <a:latin typeface="Calibri" charset="0"/>
                <a:ea typeface="Calibri" charset="0"/>
                <a:cs typeface="Calibri" charset="0"/>
              </a:defRPr>
            </a:lvl3pPr>
            <a:lvl4pPr marL="1600200" indent="-228600" algn="l" defTabSz="457200" rtl="0" eaLnBrk="1" latinLnBrk="0" hangingPunct="1">
              <a:spcBef>
                <a:spcPct val="20000"/>
              </a:spcBef>
              <a:buClr>
                <a:schemeClr val="accent4"/>
              </a:buClr>
              <a:buFont typeface="Wingdings" charset="2"/>
              <a:buChar char="§"/>
              <a:defRPr sz="2400" b="0" i="0" kern="1200">
                <a:solidFill>
                  <a:schemeClr val="accent4">
                    <a:lumMod val="75000"/>
                  </a:schemeClr>
                </a:solidFill>
                <a:latin typeface="Calibri" charset="0"/>
                <a:ea typeface="Calibri" charset="0"/>
                <a:cs typeface="Calibri" charset="0"/>
              </a:defRPr>
            </a:lvl4pPr>
            <a:lvl5pPr marL="2057400" indent="-228600" algn="l" defTabSz="457200" rtl="0" eaLnBrk="1" latinLnBrk="0" hangingPunct="1">
              <a:spcBef>
                <a:spcPct val="20000"/>
              </a:spcBef>
              <a:buFont typeface="Wingdings" charset="2"/>
              <a:buChar char="§"/>
              <a:defRPr sz="1800" b="0" i="0" kern="1200">
                <a:solidFill>
                  <a:schemeClr val="accent5">
                    <a:lumMod val="75000"/>
                  </a:schemeClr>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40000"/>
              </a:lnSpc>
              <a:buFont typeface="Wingdings" charset="2"/>
              <a:buNone/>
            </a:pPr>
            <a:r>
              <a:rPr lang="en-US" sz="1800" b="1">
                <a:solidFill>
                  <a:schemeClr val="accent2"/>
                </a:solidFill>
                <a:latin typeface="Century Gothic" panose="020B0502020202020204" pitchFamily="34" charset="0"/>
                <a:cs typeface="Avenir Book"/>
              </a:rPr>
              <a:t>Digital Learning</a:t>
            </a:r>
          </a:p>
          <a:p>
            <a:pPr marL="0" indent="0">
              <a:lnSpc>
                <a:spcPct val="140000"/>
              </a:lnSpc>
              <a:buFont typeface="Wingdings" charset="2"/>
              <a:buNone/>
            </a:pPr>
            <a:r>
              <a:rPr lang="en-US" sz="1800" b="1">
                <a:solidFill>
                  <a:schemeClr val="accent2"/>
                </a:solidFill>
                <a:latin typeface="Century Gothic" panose="020B0502020202020204" pitchFamily="34" charset="0"/>
                <a:cs typeface="Avenir Book"/>
              </a:rPr>
              <a:t>Residential Innovation</a:t>
            </a:r>
          </a:p>
          <a:p>
            <a:pPr marL="0" indent="0">
              <a:lnSpc>
                <a:spcPct val="140000"/>
              </a:lnSpc>
              <a:buFont typeface="Wingdings" charset="2"/>
              <a:buNone/>
            </a:pPr>
            <a:r>
              <a:rPr lang="en-US" sz="1800" b="1">
                <a:solidFill>
                  <a:schemeClr val="accent2"/>
                </a:solidFill>
                <a:latin typeface="Century Gothic" panose="020B0502020202020204" pitchFamily="34" charset="0"/>
                <a:cs typeface="Avenir Book"/>
              </a:rPr>
              <a:t>Learning Science</a:t>
            </a:r>
          </a:p>
          <a:p>
            <a:pPr marL="0" indent="0">
              <a:lnSpc>
                <a:spcPct val="140000"/>
              </a:lnSpc>
              <a:buFont typeface="Wingdings" charset="2"/>
              <a:buNone/>
            </a:pPr>
            <a:r>
              <a:rPr lang="en-US" sz="1800" b="1">
                <a:solidFill>
                  <a:schemeClr val="accent2"/>
                </a:solidFill>
                <a:latin typeface="Century Gothic" panose="020B0502020202020204" pitchFamily="34" charset="0"/>
                <a:cs typeface="Avenir Book"/>
              </a:rPr>
              <a:t>MIT Faculty Creativity</a:t>
            </a:r>
            <a:endParaRPr lang="en-US" sz="1800" b="1" dirty="0">
              <a:solidFill>
                <a:schemeClr val="accent2"/>
              </a:solidFill>
              <a:latin typeface="Century Gothic" panose="020B0502020202020204" pitchFamily="34" charset="0"/>
              <a:cs typeface="Avenir Book"/>
            </a:endParaRPr>
          </a:p>
        </p:txBody>
      </p:sp>
      <p:pic>
        <p:nvPicPr>
          <p:cNvPr id="13" name="Picture 12">
            <a:extLst>
              <a:ext uri="{FF2B5EF4-FFF2-40B4-BE49-F238E27FC236}">
                <a16:creationId xmlns:a16="http://schemas.microsoft.com/office/drawing/2014/main" id="{88251C59-E6B9-144B-A3E4-FC3B30A0F549}"/>
              </a:ext>
            </a:extLst>
          </p:cNvPr>
          <p:cNvPicPr>
            <a:picLocks noChangeAspect="1"/>
          </p:cNvPicPr>
          <p:nvPr/>
        </p:nvPicPr>
        <p:blipFill>
          <a:blip r:embed="rId3"/>
          <a:stretch>
            <a:fillRect/>
          </a:stretch>
        </p:blipFill>
        <p:spPr>
          <a:xfrm>
            <a:off x="2589775" y="815536"/>
            <a:ext cx="3901434" cy="3460348"/>
          </a:xfrm>
          <a:prstGeom prst="rect">
            <a:avLst/>
          </a:prstGeom>
        </p:spPr>
      </p:pic>
      <p:sp>
        <p:nvSpPr>
          <p:cNvPr id="15" name="TextBox 14">
            <a:extLst>
              <a:ext uri="{FF2B5EF4-FFF2-40B4-BE49-F238E27FC236}">
                <a16:creationId xmlns:a16="http://schemas.microsoft.com/office/drawing/2014/main" id="{338215AB-B234-844D-96C1-FD76101144A8}"/>
              </a:ext>
            </a:extLst>
          </p:cNvPr>
          <p:cNvSpPr txBox="1"/>
          <p:nvPr/>
        </p:nvSpPr>
        <p:spPr>
          <a:xfrm>
            <a:off x="5130810" y="4730894"/>
            <a:ext cx="3206327" cy="261610"/>
          </a:xfrm>
          <a:prstGeom prst="rect">
            <a:avLst/>
          </a:prstGeom>
          <a:noFill/>
        </p:spPr>
        <p:txBody>
          <a:bodyPr wrap="none" rtlCol="0">
            <a:spAutoFit/>
          </a:bodyPr>
          <a:lstStyle/>
          <a:p>
            <a:r>
              <a:rPr lang="en-US" sz="1100" b="1" i="1" dirty="0">
                <a:solidFill>
                  <a:srgbClr val="9A3434"/>
                </a:solidFill>
                <a:latin typeface="Century Gothic" panose="020B0502020202020204" pitchFamily="34" charset="0"/>
              </a:rPr>
              <a:t>Sparking a Global Renaissance in Education</a:t>
            </a:r>
          </a:p>
        </p:txBody>
      </p:sp>
      <p:pic>
        <p:nvPicPr>
          <p:cNvPr id="16" name="Picture 15">
            <a:extLst>
              <a:ext uri="{FF2B5EF4-FFF2-40B4-BE49-F238E27FC236}">
                <a16:creationId xmlns:a16="http://schemas.microsoft.com/office/drawing/2014/main" id="{EB3FB187-DEDD-3F4B-AFEF-7DA39FDF080B}"/>
              </a:ext>
            </a:extLst>
          </p:cNvPr>
          <p:cNvPicPr>
            <a:picLocks noChangeAspect="1"/>
          </p:cNvPicPr>
          <p:nvPr/>
        </p:nvPicPr>
        <p:blipFill rotWithShape="1">
          <a:blip r:embed="rId4">
            <a:extLst>
              <a:ext uri="{28A0092B-C50C-407E-A947-70E740481C1C}">
                <a14:useLocalDpi xmlns:a14="http://schemas.microsoft.com/office/drawing/2010/main" val="0"/>
              </a:ext>
            </a:extLst>
          </a:blip>
          <a:srcRect r="5180"/>
          <a:stretch/>
        </p:blipFill>
        <p:spPr>
          <a:xfrm>
            <a:off x="336388" y="4612160"/>
            <a:ext cx="2733040" cy="461584"/>
          </a:xfrm>
          <a:prstGeom prst="rect">
            <a:avLst/>
          </a:prstGeom>
        </p:spPr>
      </p:pic>
      <p:sp>
        <p:nvSpPr>
          <p:cNvPr id="2" name="TextBox 1">
            <a:extLst>
              <a:ext uri="{FF2B5EF4-FFF2-40B4-BE49-F238E27FC236}">
                <a16:creationId xmlns:a16="http://schemas.microsoft.com/office/drawing/2014/main" id="{64DD2ED7-C3C7-BA4E-9DC4-F1A8FCDDD493}"/>
              </a:ext>
            </a:extLst>
          </p:cNvPr>
          <p:cNvSpPr txBox="1"/>
          <p:nvPr/>
        </p:nvSpPr>
        <p:spPr>
          <a:xfrm>
            <a:off x="6341078" y="4175519"/>
            <a:ext cx="1996059" cy="461665"/>
          </a:xfrm>
          <a:prstGeom prst="rect">
            <a:avLst/>
          </a:prstGeom>
          <a:noFill/>
        </p:spPr>
        <p:txBody>
          <a:bodyPr wrap="none" rtlCol="0">
            <a:spAutoFit/>
          </a:bodyPr>
          <a:lstStyle/>
          <a:p>
            <a:r>
              <a:rPr lang="en-US" sz="2400" b="1" dirty="0" err="1">
                <a:solidFill>
                  <a:schemeClr val="accent2">
                    <a:lumMod val="75000"/>
                  </a:schemeClr>
                </a:solidFill>
                <a:latin typeface="Century Gothic" panose="020B0502020202020204" pitchFamily="34" charset="0"/>
              </a:rPr>
              <a:t>jwel.mit.edu</a:t>
            </a:r>
            <a:endParaRPr lang="en-US" sz="2400" b="1" dirty="0">
              <a:solidFill>
                <a:schemeClr val="accent2">
                  <a:lumMod val="75000"/>
                </a:schemeClr>
              </a:solidFill>
              <a:latin typeface="Century Gothic" panose="020B0502020202020204" pitchFamily="34" charset="0"/>
            </a:endParaRPr>
          </a:p>
        </p:txBody>
      </p:sp>
    </p:spTree>
    <p:extLst>
      <p:ext uri="{BB962C8B-B14F-4D97-AF65-F5344CB8AC3E}">
        <p14:creationId xmlns:p14="http://schemas.microsoft.com/office/powerpoint/2010/main" val="690805339"/>
      </p:ext>
    </p:extLst>
  </p:cSld>
  <p:clrMapOvr>
    <a:masterClrMapping/>
  </p:clrMapOvr>
</p:sld>
</file>

<file path=ppt/theme/theme1.xml><?xml version="1.0" encoding="utf-8"?>
<a:theme xmlns:a="http://schemas.openxmlformats.org/drawingml/2006/main" name="cover">
  <a:themeElements>
    <a:clrScheme name="cover">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360</Words>
  <Application>Microsoft Macintosh PowerPoint</Application>
  <PresentationFormat>On-screen Show (16:9)</PresentationFormat>
  <Paragraphs>47</Paragraphs>
  <Slides>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Cabin</vt:lpstr>
      <vt:lpstr>Calibri</vt:lpstr>
      <vt:lpstr>Century Gothic</vt:lpstr>
      <vt:lpstr>Courier New</vt:lpstr>
      <vt:lpstr>Noto Sans Symbols</vt:lpstr>
      <vt:lpstr>Verdana</vt:lpstr>
      <vt:lpstr>Wingdings</vt:lpstr>
      <vt:lpstr>cover</vt:lpstr>
      <vt:lpstr>The Connected Learning Initiative Quality at Scale in India</vt:lpstr>
      <vt:lpstr>CLIx – Quality at Scale</vt:lpstr>
      <vt:lpstr>CLIx as of December 2017</vt:lpstr>
      <vt:lpstr>CLIx Learning Dimensions</vt:lpstr>
      <vt:lpstr>CLIx in Schools</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Connected Learning Initiative Quality at Scale in India</dc:title>
  <dc:subject/>
  <dc:creator>Brandon Muramatsu</dc:creator>
  <cp:keywords/>
  <dc:description>Unless otherwise specified this work is licensed under a Creative Commons 4.0 International license</dc:description>
  <cp:lastModifiedBy>Brandon Muramatsu</cp:lastModifiedBy>
  <cp:revision>43</cp:revision>
  <cp:lastPrinted>2018-04-17T11:54:05Z</cp:lastPrinted>
  <dcterms:modified xsi:type="dcterms:W3CDTF">2021-03-27T00:33:12Z</dcterms:modified>
  <cp:category/>
</cp:coreProperties>
</file>