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5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69" r:id="rId15"/>
    <p:sldId id="270" r:id="rId16"/>
    <p:sldId id="273" r:id="rId17"/>
    <p:sldId id="272" r:id="rId18"/>
    <p:sldId id="271" r:id="rId19"/>
    <p:sldId id="277" r:id="rId20"/>
    <p:sldId id="274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0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6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936828F-2E83-5042-8066-837D911B8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09494-E042-1549-96BA-59ED0A07A85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OCW Finder</a:t>
            </a:r>
          </a:p>
          <a:p>
            <a:pPr lvl="1" eaLnBrk="1" hangingPunct="1">
              <a:defRPr/>
            </a:pPr>
            <a:r>
              <a:rPr lang="en-US" smtClean="0"/>
              <a:t>Proof of concept, will be updated and put into full production later in 2007</a:t>
            </a:r>
          </a:p>
          <a:p>
            <a:pPr lvl="1" eaLnBrk="1" hangingPunct="1">
              <a:defRPr/>
            </a:pPr>
            <a:r>
              <a:rPr lang="en-US" smtClean="0"/>
              <a:t>Based of RSS/meta tag Dublin Core Metadata</a:t>
            </a:r>
          </a:p>
          <a:p>
            <a:pPr lvl="1" eaLnBrk="1" hangingPunct="1">
              <a:defRPr/>
            </a:pPr>
            <a:r>
              <a:rPr lang="en-US" smtClean="0"/>
              <a:t>Browse interface</a:t>
            </a:r>
          </a:p>
          <a:p>
            <a:pPr eaLnBrk="1" hangingPunct="1">
              <a:defRPr/>
            </a:pPr>
            <a:r>
              <a:rPr lang="en-US" smtClean="0"/>
              <a:t>Portals: OCW Consortium, each OCW, OER portals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9B422E-F19D-F941-BAF7-B0B3708E75B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BA345E-A4B2-C149-BFC8-B501BACFBD5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Continuing to develop eduCommons</a:t>
            </a:r>
          </a:p>
          <a:p>
            <a:pPr eaLnBrk="1" hangingPunct="1">
              <a:defRPr/>
            </a:pPr>
            <a:r>
              <a:rPr lang="en-US" smtClean="0"/>
              <a:t>Making eduCommons ready to accept external services</a:t>
            </a:r>
          </a:p>
          <a:p>
            <a:pPr eaLnBrk="1" hangingPunct="1">
              <a:defRPr/>
            </a:pPr>
            <a:r>
              <a:rPr lang="en-US" smtClean="0"/>
              <a:t>Working </a:t>
            </a:r>
            <a:r>
              <a:rPr lang="ja-JP" altLang="en-US" smtClean="0"/>
              <a:t>“</a:t>
            </a:r>
            <a:r>
              <a:rPr lang="en-US" smtClean="0"/>
              <a:t>social</a:t>
            </a:r>
            <a:r>
              <a:rPr lang="ja-JP" altLang="en-US" smtClean="0"/>
              <a:t>”</a:t>
            </a:r>
            <a:r>
              <a:rPr lang="en-US" smtClean="0"/>
              <a:t> aspect to get consortium members ready for external services</a:t>
            </a:r>
          </a:p>
          <a:p>
            <a:pPr eaLnBrk="1" hangingPunct="1">
              <a:defRPr/>
            </a:pPr>
            <a:r>
              <a:rPr lang="en-US" smtClean="0"/>
              <a:t>Exploring technologies to make adoption easier (Greasemonkey for Firefox, Plug-ins, Javascript code)</a:t>
            </a:r>
          </a:p>
          <a:p>
            <a:pPr eaLnBrk="1" hangingPunct="1">
              <a:defRPr/>
            </a:pPr>
            <a:r>
              <a:rPr lang="en-US" smtClean="0"/>
              <a:t>And then…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C44DD-57A1-A547-8655-78477C0A99D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EF9844-3EF3-4B40-8171-4B6DE8DAEAA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38D6D-5F8B-D748-A2AE-A9395239867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212A9F-E677-1544-9C7D-A33513C9DE5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DB8F22-FC0A-894F-B197-54E57AC0FBC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4C54-0B2E-274E-8872-9E025706E07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22A15-7459-7A4F-8AE7-46E71CB2946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3820E-9E2C-3942-A612-AAD3CCF8626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FA579F-A0ED-8D4F-861D-8CE62946ECC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B626B-6BAA-0044-AAC8-6CFCFF71031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EFE6E-8342-074E-B5D8-1C1DE0F874F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365A5-9932-DF49-AD29-3D003B6D282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030611-0426-264C-B647-F075F5C0ACB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08176-551C-0546-A3D8-650FABCDDF1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538C2B-3556-0F43-A375-DDABB83FF7B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FD545A-7601-BC43-84EB-A79B26FA826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AD83B-62DC-044A-A696-B43C245E0A5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BC3865-2CAB-C443-807A-02B70DDED21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SL-learning-is-expanding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408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1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065D-570D-F242-B5A5-94B5D37F2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280FB-E206-9442-8117-F030E7EC1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4937-EEDE-324B-901F-211BAE7B0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7BD9-3722-E748-AAFE-CEE849C12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6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99BE-FA18-0B44-9920-36DD9B0F8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2CE3-F37F-8A48-9534-85A4B5943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421E-0C7A-4642-8B1C-D1AD730BD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9216-69DB-9D41-BDA0-CDD241E0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D4C2-681A-634E-AE05-3AA4ECB41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5B55-AFC8-A042-8861-464A9C02D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OSL-learning-is-expanding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408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477000"/>
            <a:ext cx="373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r>
              <a:rPr lang="en-US"/>
              <a:t>March 19, 2007  ::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152400"/>
            <a:ext cx="777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fld id="{804B89E4-9123-9342-B953-EFB25EA0E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69999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699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6699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opencontent.org/ocwfind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cosl.usu.edu/projects/mocsl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crumdidilyumptio.us/" TargetMode="External"/><Relationship Id="rId4" Type="http://schemas.openxmlformats.org/officeDocument/2006/relationships/hyperlink" Target="http://ozmozr.com/" TargetMode="External"/><Relationship Id="rId5" Type="http://schemas.openxmlformats.org/officeDocument/2006/relationships/hyperlink" Target="http://send2wiki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mailto:Brandon.Muramatsu@usu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ocwconsortium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osl.usu.edu/projects/educommon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Services to Link OpenCourseWare</a:t>
            </a:r>
            <a:b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Repositories and the NSDL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91000" y="6477000"/>
            <a:ext cx="4953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700">
                <a:solidFill>
                  <a:schemeClr val="bg2"/>
                </a:solidFill>
                <a:latin typeface="Arial" charset="0"/>
              </a:rPr>
              <a:t>Licensed Under a Creative Commons Attribution-ShareAlike License (</a:t>
            </a:r>
            <a:r>
              <a:rPr lang="en-US" sz="700">
                <a:solidFill>
                  <a:schemeClr val="bg2"/>
                </a:solidFill>
                <a:latin typeface="Arial" charset="0"/>
                <a:hlinkClick r:id="rId3"/>
              </a:rPr>
              <a:t>http://creativecommons.org/licenses/by-sa/3.0/</a:t>
            </a:r>
            <a:r>
              <a:rPr lang="en-US" sz="70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algn="r">
              <a:defRPr/>
            </a:pPr>
            <a:r>
              <a:rPr lang="en-US" sz="700">
                <a:solidFill>
                  <a:schemeClr val="bg2"/>
                </a:solidFill>
                <a:latin typeface="Arial" charset="0"/>
              </a:rPr>
              <a:t>Cite as: Muramatsu, B.. (March, 2007). Services to Link OpenCourseWare Repositories and the NSDL. Pedagogical Services Workshop, Carleton, MN.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A6EFF86-042F-D041-998C-82B722BFE4AF}" type="slidenum">
              <a:rPr lang="en-US" sz="1300">
                <a:solidFill>
                  <a:srgbClr val="CC6600"/>
                </a:solidFill>
              </a:rPr>
              <a:pPr/>
              <a:t>10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OCW Metadata, Search and Portal (cont.)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OCW Finder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Proof of concept, will be updated and put into full production later in 2007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Based of RSS/meta tag Dublin Core Metadata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Browse interface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Portals: OCW Consortium, each OCW, OER portals</a:t>
            </a:r>
          </a:p>
        </p:txBody>
      </p:sp>
      <p:pic>
        <p:nvPicPr>
          <p:cNvPr id="22533" name="Picture 5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0375"/>
            <a:ext cx="806926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0" y="5334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rgbClr val="669999"/>
                </a:solidFill>
                <a:hlinkClick r:id="rId4"/>
              </a:rPr>
              <a:t>http://www.opencontent.org/ocwfinder/</a:t>
            </a:r>
            <a:r>
              <a:rPr lang="en-US" sz="2000">
                <a:solidFill>
                  <a:srgbClr val="6699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F624CD4-54F2-5E4B-BF0D-374A34410364}" type="slidenum">
              <a:rPr lang="en-US" sz="1300">
                <a:solidFill>
                  <a:srgbClr val="CC6600"/>
                </a:solidFill>
              </a:rPr>
              <a:pPr/>
              <a:t>11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>
                <a:solidFill>
                  <a:srgbClr val="FF66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And then we took a slight detour…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6333DAF-33CD-F141-8727-47BDD797C797}" type="slidenum">
              <a:rPr lang="en-US" sz="1300">
                <a:solidFill>
                  <a:srgbClr val="CC6600"/>
                </a:solidFill>
              </a:rPr>
              <a:pPr/>
              <a:t>12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MOCSL Tools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Learner support for open content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Based on folksonomies and relational data</a:t>
            </a:r>
          </a:p>
          <a:p>
            <a:pPr eaLnBrk="1" hangingPunct="1"/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Web 2.0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Funded by the Mellon Foundation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http://cosl.usu.edu/projects/mocsl/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055290F-2D00-A845-84C1-80A492CD7564}" type="slidenum">
              <a:rPr lang="en-US" sz="1300">
                <a:solidFill>
                  <a:srgbClr val="CC6600"/>
                </a:solidFill>
              </a:rPr>
              <a:pPr/>
              <a:t>13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MOCSL…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3000" b="1">
                <a:solidFill>
                  <a:srgbClr val="FF6600"/>
                </a:solidFill>
              </a:rPr>
              <a:t>…the underlying infrastructure</a:t>
            </a:r>
            <a:br>
              <a:rPr lang="en-US" sz="3000" b="1">
                <a:solidFill>
                  <a:srgbClr val="FF6600"/>
                </a:solidFill>
              </a:rPr>
            </a:br>
            <a:r>
              <a:rPr lang="en-US" sz="3000" b="1">
                <a:solidFill>
                  <a:srgbClr val="FF6600"/>
                </a:solidFill>
              </a:rPr>
              <a:t>for our NSDL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3CEBDF4-01DF-D54D-AF50-2180119F5C4A}" type="slidenum">
              <a:rPr lang="en-US" sz="1300">
                <a:solidFill>
                  <a:srgbClr val="CC6600"/>
                </a:solidFill>
              </a:rPr>
              <a:pPr/>
              <a:t>14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MOCSL Tools (cont.)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RelStore – store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OER Finder- find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Ozmozr.com – find, aggregate and share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Send2Wiki.com – create derivative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Annorate – annotate and rate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MakeaPath.com – sequence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Scrumdidilyumptio.us – relate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DEBB918-AFD9-CD45-B3DC-96DB54C07C88}" type="slidenum">
              <a:rPr lang="en-US" sz="1300">
                <a:solidFill>
                  <a:srgbClr val="CC6600"/>
                </a:solidFill>
              </a:rPr>
              <a:pPr/>
              <a:t>15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MOCSL Tools (cont.)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RelStore – store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OER Finder- find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Ozmozr.com – find, aggregate and share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Send2Wiki.com – create derivative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Annorate – annotate and rate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MakeAPath.com – sequence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Scrumdidilyumptio.us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– relate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614CEA8-4D88-1C49-8E51-CB1DA79BAEFB}" type="slidenum">
              <a:rPr lang="en-US" sz="1300">
                <a:solidFill>
                  <a:srgbClr val="CC6600"/>
                </a:solidFill>
              </a:rPr>
              <a:pPr/>
              <a:t>16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Brief Demo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Didily – relate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Describes relations between websites, uses folksonomic descriptions, stored in RelStore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http://scrumdidilyumptio.us/</a:t>
            </a:r>
            <a:endParaRPr lang="en-US" sz="26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Ozmozr – find, aggregate, share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Build online identity, share information, social filtering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http://ozmozr.com/</a:t>
            </a:r>
            <a:endParaRPr lang="en-US" sz="25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Send2Wiki – create, share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hlinkClick r:id="rId5"/>
              </a:rPr>
              <a:t>http://send2wiki.com/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DAC9390-80F6-B544-B010-D304A864AE6C}" type="slidenum">
              <a:rPr lang="en-US" sz="1300">
                <a:solidFill>
                  <a:srgbClr val="CC6600"/>
                </a:solidFill>
              </a:rPr>
              <a:pPr/>
              <a:t>17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Future Steps: Metadata, Search and Portals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Update OCW Finder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OER Finder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Develop federated search across eduCommons repositories and RSS-harvested metadata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Build and expose web services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Setup OAI Provider for OCW Metadata (probably)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7FE116D-BCCE-494A-9001-3CADD62732C1}" type="slidenum">
              <a:rPr lang="en-US" sz="1300">
                <a:solidFill>
                  <a:srgbClr val="CC6600"/>
                </a:solidFill>
              </a:rPr>
              <a:pPr/>
              <a:t>18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Future Steps: Content and Context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Collect metadata on courses and learning objects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Sequence and store data in MOCSL Tools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Build recommender system (LO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Course and CourseLO)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Build and expose web services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Test at eduCommons sites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Plan to test at MERLOT, NSDL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B564FE-09FF-5942-940A-256C465CECBE}" type="slidenum">
              <a:rPr lang="en-US" sz="1300">
                <a:solidFill>
                  <a:srgbClr val="CC6600"/>
                </a:solidFill>
              </a:rPr>
              <a:pPr/>
              <a:t>19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Pedagogical Services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feed and relationships (RSS)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Input and output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Recommender Services to enable	OCW&lt;-&gt;NSDL relationships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Work to begin in April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552BC0-C197-9640-AFC0-2E45226EAE42}" type="slidenum">
              <a:rPr lang="en-US" sz="1300">
                <a:solidFill>
                  <a:srgbClr val="CC6600"/>
                </a:solidFill>
              </a:rPr>
              <a:pPr/>
              <a:t>2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OpenCourseWare Repositories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Proposed Work (NSDL)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MOCSL Tools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Future Steps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724400" y="4648200"/>
            <a:ext cx="413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6600"/>
                </a:solidFill>
                <a:latin typeface="Arial" charset="0"/>
                <a:hlinkClick r:id="rId3" action="ppaction://hlinksldjump"/>
              </a:rPr>
              <a:t>Or something completely different…</a:t>
            </a:r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DCA2435-2461-754D-B893-8153CEF30EB7}" type="slidenum">
              <a:rPr lang="en-US" sz="1300">
                <a:solidFill>
                  <a:srgbClr val="CC6600"/>
                </a:solidFill>
              </a:rPr>
              <a:pPr/>
              <a:t>20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Questions?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Brandon.Muramatsu@usu.edu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D7C3ADB-DDD9-1540-AAC7-2CBD3111B216}" type="slidenum">
              <a:rPr lang="en-US" sz="1300">
                <a:solidFill>
                  <a:srgbClr val="CC6600"/>
                </a:solidFill>
              </a:rPr>
              <a:pPr/>
              <a:t>21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Something Completely Different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get scale?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get relevant content/context at the right place at the right time?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expose current content/context/relationships outside of initial deployment?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05600" y="4781550"/>
            <a:ext cx="1177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hlinkClick r:id="rId3" action="ppaction://hlinksldjump"/>
              </a:rPr>
              <a:t>MOCSL</a:t>
            </a:r>
            <a:endParaRPr lang="en-US" sz="2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DB0E31-0791-9547-9A69-B06A51A7E958}" type="slidenum">
              <a:rPr lang="en-US" sz="1300">
                <a:solidFill>
                  <a:srgbClr val="CC6600"/>
                </a:solidFill>
              </a:rPr>
              <a:pPr/>
              <a:t>3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>
                <a:solidFill>
                  <a:srgbClr val="FF66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Open Enables Quite A Bit!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D3C8304-2477-124A-8C17-73F3A599DF2F}" type="slidenum">
              <a:rPr lang="en-US" sz="1300">
                <a:solidFill>
                  <a:srgbClr val="CC6600"/>
                </a:solidFill>
              </a:rPr>
              <a:pPr/>
              <a:t>4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OpenCourseWare (OCW) Repositories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OpenCourseWare started by MIT in 2002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Publication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of MIT providing access to course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Key Aspects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Does not grant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Does not provide access to faculty*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Course materials (content varies in depth and breadth)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ea typeface="ＭＳ Ｐゴシック" charset="0"/>
              </a:rPr>
              <a:t>Licensed 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“</a:t>
            </a:r>
            <a:r>
              <a:rPr lang="en-US" altLang="ja-JP" sz="2000" b="1">
                <a:latin typeface="Arial" charset="0"/>
                <a:ea typeface="ＭＳ Ｐゴシック" charset="0"/>
              </a:rPr>
              <a:t>openly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”</a:t>
            </a:r>
            <a:r>
              <a:rPr lang="en-US" altLang="ja-JP" sz="2000" b="1">
                <a:latin typeface="Arial" charset="0"/>
                <a:ea typeface="ＭＳ Ｐゴシック" charset="0"/>
              </a:rPr>
              <a:t> (aka 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“</a:t>
            </a:r>
            <a:r>
              <a:rPr lang="en-US" altLang="ja-JP" sz="2000" b="1">
                <a:latin typeface="Arial" charset="0"/>
                <a:ea typeface="ＭＳ Ｐゴシック" charset="0"/>
              </a:rPr>
              <a:t>open content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”</a:t>
            </a:r>
            <a:r>
              <a:rPr lang="en-US" altLang="ja-JP" sz="2000" b="1">
                <a:latin typeface="Arial" charset="0"/>
                <a:ea typeface="ＭＳ Ｐゴシック" charset="0"/>
              </a:rPr>
              <a:t>)</a:t>
            </a:r>
            <a:r>
              <a:rPr lang="en-US" altLang="ja-JP" sz="2000">
                <a:latin typeface="Arial" charset="0"/>
                <a:ea typeface="ＭＳ Ｐゴシック" charset="0"/>
              </a:rPr>
              <a:t>, using a Creative Commons Attribution-NonCommercial-ShareAlike* license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1550 courses published (of 1800 anticipated)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MIT OCW, ~640,000 monthly visits (09/2006)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E596D09-F0D9-DD41-8313-EFAAF023E6EC}" type="slidenum">
              <a:rPr lang="en-US" sz="1300">
                <a:solidFill>
                  <a:srgbClr val="CC6600"/>
                </a:solidFill>
              </a:rPr>
              <a:pPr/>
              <a:t>5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OCW Movement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36576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Movement expands outside of MIT</a:t>
            </a:r>
          </a:p>
          <a:p>
            <a:pPr lvl="1" eaLnBrk="1" hangingPunct="1"/>
            <a:r>
              <a:rPr lang="en-US" sz="1800">
                <a:latin typeface="Arial" charset="0"/>
                <a:ea typeface="ＭＳ Ｐゴシック" charset="0"/>
              </a:rPr>
              <a:t>Tufts, Johns Hopkins School of Public Health, </a:t>
            </a:r>
            <a:r>
              <a:rPr lang="en-US" sz="1800" u="sng">
                <a:latin typeface="Arial" charset="0"/>
                <a:ea typeface="ＭＳ Ｐゴシック" charset="0"/>
              </a:rPr>
              <a:t>Utah State University</a:t>
            </a:r>
            <a:endParaRPr lang="en-US" sz="180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1800">
                <a:latin typeface="Arial" charset="0"/>
                <a:ea typeface="ＭＳ Ｐゴシック" charset="0"/>
              </a:rPr>
              <a:t>MIT OCW Translation Partners in Taiwan, China, Universia (in Latin America and Europe)</a:t>
            </a:r>
          </a:p>
          <a:p>
            <a:pPr lvl="1" eaLnBrk="1" hangingPunct="1"/>
            <a:r>
              <a:rPr lang="en-US" sz="1800" u="sng">
                <a:latin typeface="Arial" charset="0"/>
                <a:ea typeface="ＭＳ Ｐゴシック" charset="0"/>
              </a:rPr>
              <a:t>Notre Dame</a:t>
            </a:r>
            <a:r>
              <a:rPr lang="en-US" sz="1800">
                <a:latin typeface="Arial" charset="0"/>
                <a:ea typeface="ＭＳ Ｐゴシック" charset="0"/>
              </a:rPr>
              <a:t>, British Open University, </a:t>
            </a:r>
            <a:r>
              <a:rPr lang="en-US" sz="1800" u="sng">
                <a:latin typeface="Arial" charset="0"/>
                <a:ea typeface="ＭＳ Ｐゴシック" charset="0"/>
              </a:rPr>
              <a:t>Open University of the Netherlands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OCW Consortium (launched 2006)</a:t>
            </a:r>
          </a:p>
          <a:p>
            <a:pPr lvl="1" eaLnBrk="1" hangingPunct="1"/>
            <a:r>
              <a:rPr lang="en-US" sz="1800">
                <a:latin typeface="Arial" charset="0"/>
                <a:ea typeface="ＭＳ Ｐゴシック" charset="0"/>
              </a:rPr>
              <a:t>Over 100 members</a:t>
            </a:r>
          </a:p>
          <a:p>
            <a:pPr lvl="1" eaLnBrk="1" hangingPunct="1"/>
            <a:r>
              <a:rPr lang="en-US" sz="1800">
                <a:latin typeface="Arial" charset="0"/>
                <a:ea typeface="ＭＳ Ｐゴシック" charset="0"/>
              </a:rPr>
              <a:t>Over 3,000 courses published</a:t>
            </a:r>
          </a:p>
          <a:p>
            <a:pPr lvl="1" eaLnBrk="1" hangingPunct="1"/>
            <a:r>
              <a:rPr lang="en-US" sz="1800">
                <a:latin typeface="Arial" charset="0"/>
                <a:ea typeface="ＭＳ Ｐゴシック" charset="0"/>
                <a:hlinkClick r:id="rId3"/>
              </a:rPr>
              <a:t>www.ocwconsortium.org</a:t>
            </a:r>
            <a:endParaRPr lang="en-US" sz="180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Consortium-wide, ~810,000 monthly visits (est., 09/ 2006)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451CDA7-F7F6-E641-85C5-FC6EBAC33FB4}" type="slidenum">
              <a:rPr lang="en-US" sz="1300">
                <a:solidFill>
                  <a:srgbClr val="CC6600"/>
                </a:solidFill>
              </a:rPr>
              <a:pPr/>
              <a:t>6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eduCommons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OpenCourseWare Management System developed at Utah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Content management and publication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Platform for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Adopters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In production: Notre Dame, OUNL, Utah State, Wheelock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Pilots underway: 10-20*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Planned adoptions: Kyoto University (and Japan OCW Consortium), CORE (China), Universia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Funded by the Hewlett Foundation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http://cosl.usu.edu/projects/educommons/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1B93903-78C7-8343-B73E-2D0B2708F4EA}" type="slidenum">
              <a:rPr lang="en-US" sz="1300">
                <a:solidFill>
                  <a:srgbClr val="CC6600"/>
                </a:solidFill>
              </a:rPr>
              <a:pPr/>
              <a:t>7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Relevant Challenges and Opportunities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30188" indent="-230188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Wide range of content</a:t>
            </a:r>
          </a:p>
          <a:p>
            <a:pPr marL="509588" lvl="1" indent="-165100" eaLnBrk="1" hangingPunct="1"/>
            <a:r>
              <a:rPr lang="en-US" sz="2000">
                <a:latin typeface="Arial" charset="0"/>
                <a:ea typeface="ＭＳ Ｐゴシック" charset="0"/>
              </a:rPr>
              <a:t>Few courses media rich</a:t>
            </a:r>
          </a:p>
          <a:p>
            <a:pPr marL="509588" lvl="1" indent="-165100" eaLnBrk="1" hangingPunct="1"/>
            <a:r>
              <a:rPr lang="en-US" sz="2000">
                <a:latin typeface="Arial" charset="0"/>
                <a:ea typeface="ＭＳ Ｐゴシック" charset="0"/>
              </a:rPr>
              <a:t>Fewer interactivity rich</a:t>
            </a:r>
          </a:p>
          <a:p>
            <a:pPr marL="230188" indent="-230188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 number of universities are adopting eduCommons</a:t>
            </a:r>
          </a:p>
          <a:p>
            <a:pPr marL="230188" indent="-230188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Most universities focused on content publication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3657600"/>
          </a:xfrm>
        </p:spPr>
        <p:txBody>
          <a:bodyPr/>
          <a:lstStyle/>
          <a:p>
            <a:pPr marL="460375" indent="-460375" eaLnBrk="1" hangingPunct="1">
              <a:buFont typeface="Monotype Sorts" charset="0"/>
              <a:buChar char="Ü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NSDL, Pathways and Learning Object Repositories have both</a:t>
            </a:r>
          </a:p>
          <a:p>
            <a:pPr marL="460375" indent="-460375" eaLnBrk="1" hangingPunct="1">
              <a:buFont typeface="Monotype Sorts" charset="0"/>
              <a:buChar char="Ü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Common platform for shared solutions</a:t>
            </a:r>
          </a:p>
          <a:p>
            <a:pPr marL="460375" indent="-460375" eaLnBrk="1" hangingPunct="1">
              <a:buFont typeface="Monotype Sorts" charset="0"/>
              <a:buChar char="Ü"/>
            </a:pPr>
            <a:endParaRPr lang="en-US" sz="2400">
              <a:latin typeface="Arial" charset="0"/>
              <a:ea typeface="ＭＳ Ｐゴシック" charset="0"/>
              <a:cs typeface="ＭＳ Ｐゴシック" charset="0"/>
              <a:sym typeface="Monotype Sorts" charset="0"/>
            </a:endParaRPr>
          </a:p>
          <a:p>
            <a:pPr marL="460375" indent="-460375" eaLnBrk="1" hangingPunct="1">
              <a:buFont typeface="Monotype Sorts" charset="0"/>
              <a:buChar char="Ü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Utah State is the 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tools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 and services provider to  the OCW Consortium</a:t>
            </a:r>
            <a:endParaRPr lang="en-US" sz="2400">
              <a:latin typeface="Arial" charset="0"/>
              <a:ea typeface="ＭＳ Ｐゴシック" charset="0"/>
              <a:cs typeface="ＭＳ Ｐゴシック" charset="0"/>
              <a:sym typeface="Monotype Sort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93ACD8F-1CC4-4B49-9787-DC2128D116E9}" type="slidenum">
              <a:rPr lang="en-US" sz="1300">
                <a:solidFill>
                  <a:srgbClr val="CC6600"/>
                </a:solidFill>
              </a:rPr>
              <a:pPr/>
              <a:t>8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Proposed Work (NSDL)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Improve discoverability of courses in OCW repositories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Federated search of OCW repositories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Portal to OCW repositories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Harvest metadata of OCW repositories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Improve user experience by providing a combination of rich content and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Find NSDL resources from OCW repositories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Use OCW courses to provide context for NSDL content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March 19, 2007  ::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6C9CDBF-4D6A-CD40-A9AE-664DAD8D046F}" type="slidenum">
              <a:rPr lang="en-US" sz="1300">
                <a:solidFill>
                  <a:srgbClr val="CC6600"/>
                </a:solidFill>
              </a:rPr>
              <a:pPr/>
              <a:t>9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OCW Metadata, Search and Portal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Web 2.0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approach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Metadata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RSS feeds of Dublin Core metadata forthcoming for all OCW Consortium members (MIT OCW, all eduCommons adopters already doing this)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Richer metadata for eduCommons adopters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Low barrier to entry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Enables Utah State to build tools to enable federated search and OAI-PMH for consortium 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1118</Words>
  <Application>Microsoft Macintosh PowerPoint</Application>
  <PresentationFormat>On-screen Show (4:3)</PresentationFormat>
  <Paragraphs>208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Helvetica</vt:lpstr>
      <vt:lpstr>ＭＳ Ｐゴシック</vt:lpstr>
      <vt:lpstr>Arial</vt:lpstr>
      <vt:lpstr>Monotype Sorts</vt:lpstr>
      <vt:lpstr>Blank Presentation</vt:lpstr>
      <vt:lpstr>Services to Link OpenCourseWare Repositories and the NSDL</vt:lpstr>
      <vt:lpstr>Outline</vt:lpstr>
      <vt:lpstr>Open Enables Quite A Bit!</vt:lpstr>
      <vt:lpstr>OpenCourseWare (OCW) Repositories</vt:lpstr>
      <vt:lpstr>OCW Movement</vt:lpstr>
      <vt:lpstr>eduCommons</vt:lpstr>
      <vt:lpstr>Relevant Challenges and Opportunities</vt:lpstr>
      <vt:lpstr>Proposed Work (NSDL)</vt:lpstr>
      <vt:lpstr>OCW Metadata, Search and Portal</vt:lpstr>
      <vt:lpstr>OCW Metadata, Search and Portal (cont.)</vt:lpstr>
      <vt:lpstr>And then we took a slight detour…</vt:lpstr>
      <vt:lpstr>MOCSL Tools</vt:lpstr>
      <vt:lpstr>MOCSL…</vt:lpstr>
      <vt:lpstr>MOCSL Tools (cont.)</vt:lpstr>
      <vt:lpstr>MOCSL Tools (cont.)</vt:lpstr>
      <vt:lpstr>Brief Demo</vt:lpstr>
      <vt:lpstr>Future Steps: Metadata, Search and Portals</vt:lpstr>
      <vt:lpstr>Future Steps: Content and Context</vt:lpstr>
      <vt:lpstr>Pedagogical Services</vt:lpstr>
      <vt:lpstr>Questions?</vt:lpstr>
      <vt:lpstr>Something Completely Different</vt:lpstr>
    </vt:vector>
  </TitlesOfParts>
  <Manager/>
  <Company>COSL, http://cosl.usu.edu/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to Link OpenCourseWare Repositories and the NSDL</dc:title>
  <dc:subject/>
  <dc:creator>Brandon Muramatsu</dc:creator>
  <cp:keywords/>
  <dc:description>Licensed Under a Creative Commons Attribution-ShareAlike License (http://creativecommons.org/licenses/by-sa/3.0/)
Cite as: Muramatsu, B. (March, 2007). Services to Link OpenCourseWare Repositories and the NSDL. Pedagogical Services Workshop, Carleton, MN.</dc:description>
  <cp:lastModifiedBy>Brandon Muramatsu</cp:lastModifiedBy>
  <cp:revision>46</cp:revision>
  <dcterms:modified xsi:type="dcterms:W3CDTF">2013-12-30T05:31:02Z</dcterms:modified>
  <cp:category/>
</cp:coreProperties>
</file>