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7" r:id="rId4"/>
    <p:sldId id="268" r:id="rId5"/>
    <p:sldId id="258" r:id="rId6"/>
    <p:sldId id="269" r:id="rId7"/>
    <p:sldId id="270" r:id="rId8"/>
    <p:sldId id="271" r:id="rId9"/>
    <p:sldId id="272" r:id="rId10"/>
    <p:sldId id="273" r:id="rId11"/>
    <p:sldId id="27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6600"/>
    <a:srgbClr val="66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1" d="100"/>
          <a:sy n="201" d="100"/>
        </p:scale>
        <p:origin x="3720" y="4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9F9E3B7-6C2D-EF47-BEC2-77386D1F7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57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EA8AD28-BCF9-C046-ABCB-4B34D3CA2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346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52A9223-E827-BA4F-904A-D2ABB20EB92D}" type="slidenum">
              <a:rPr lang="en-US" sz="1200">
                <a:latin typeface="Arial" charset="0"/>
              </a:rPr>
              <a:pPr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16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3E6EE4B-85D2-9245-B747-8BC51B97143F}" type="slidenum">
              <a:rPr lang="en-US" sz="1200">
                <a:latin typeface="Arial" charset="0"/>
              </a:rPr>
              <a:pPr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E3E2429-BCD4-6646-A5B2-E0B3F59024B6}" type="slidenum">
              <a:rPr lang="en-US" sz="1200">
                <a:latin typeface="Arial" charset="0"/>
              </a:rPr>
              <a:pPr/>
              <a:t>5</a:t>
            </a:fld>
            <a:endParaRPr lang="en-US" sz="1200">
              <a:latin typeface="Arial" charset="0"/>
            </a:endParaRPr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CE90B-12C4-7343-AC17-4EED2355E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2D83-8ABC-FA4A-8DAC-463CDF94C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EF140-A6E5-E545-B518-A2A4788AD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6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79D94-41EC-924A-8726-2CDADA78F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44878-2F9D-CA45-A165-7E33BBEF7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8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08924-ED13-FA42-970E-96C617AAD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523AA-FB81-D243-82EF-C038AAD3A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3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1C7F9-86DF-3F4C-AFF0-5DF037C80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2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DD7B4-EC86-2F4E-971D-B9A73D095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6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9762-8E53-B94B-8FB1-A3CA86A41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5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A963B-0009-B542-8D2E-3B0FDC09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3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ullmont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95800" y="6477000"/>
            <a:ext cx="3733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r>
              <a:rPr lang="en-US"/>
              <a:t>May 15, 2008  ::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152400"/>
            <a:ext cx="7772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AFE53E0-A4CF-7A4D-B9CA-0C231D7EF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642225" y="6088063"/>
            <a:ext cx="511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mtClean="0"/>
              <a:t>::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Helvetica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6699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669999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669999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669999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200">
          <a:solidFill>
            <a:srgbClr val="6699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randon.muramatsu@u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000">
                <a:latin typeface="Helvetica" charset="0"/>
                <a:ea typeface="ＭＳ Ｐゴシック" charset="0"/>
                <a:cs typeface="ＭＳ Ｐゴシック" charset="0"/>
              </a:rPr>
              <a:t>Center for Open and</a:t>
            </a:r>
            <a:br>
              <a:rPr lang="en-US" sz="3000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 sz="3000">
                <a:latin typeface="Helvetica" charset="0"/>
                <a:ea typeface="ＭＳ Ｐゴシック" charset="0"/>
                <a:cs typeface="ＭＳ Ｐゴシック" charset="0"/>
              </a:rPr>
              <a:t>Sustainable Learning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Brandon Muramatsu</a:t>
            </a:r>
          </a:p>
          <a:p>
            <a:pPr marL="533400" indent="-533400"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Project Director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953000" y="6518275"/>
            <a:ext cx="41910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700">
                <a:solidFill>
                  <a:srgbClr val="7F7F7F"/>
                </a:solidFill>
                <a:cs typeface="Arial" charset="0"/>
              </a:rPr>
              <a:t>Originally Published 2008.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15364" name="Picture 7" descr="88x3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57225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Present :: COSL (cont.)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MOCSL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Web 2.0 tools to enable use of open educational resources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Teachers Without Borders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Support and development, capacity building</a:t>
            </a:r>
          </a:p>
          <a:p>
            <a:pPr lvl="1" eaLnBrk="1" hangingPunct="1">
              <a:buFontTx/>
              <a:buNone/>
            </a:pPr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Open Learning Support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Where we got started, community-based support for OCW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DDFE185-6384-C34C-93AB-A8C64E6E2318}" type="slidenum">
              <a:rPr lang="en-US" sz="1300">
                <a:solidFill>
                  <a:schemeClr val="folHlink"/>
                </a:solidFill>
              </a:rPr>
              <a:pPr/>
              <a:t>10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Future :: ???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COSL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Interoperability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Open High School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Courses and Operations</a:t>
            </a:r>
          </a:p>
          <a:p>
            <a:pPr lvl="2" eaLnBrk="1" hangingPunct="1"/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Library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E71D76D-F008-594F-A771-06A55CA52D92}" type="slidenum">
              <a:rPr lang="en-US" sz="1300">
                <a:solidFill>
                  <a:schemeClr val="folHlink"/>
                </a:solidFill>
              </a:rPr>
              <a:pPr/>
              <a:t>11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B069FB9-A38D-D748-82FC-609E3A04DE97}" type="slidenum">
              <a:rPr lang="en-US" sz="1300">
                <a:solidFill>
                  <a:schemeClr val="folHlink"/>
                </a:solidFill>
              </a:rPr>
              <a:pPr/>
              <a:t>12</a:t>
            </a:fld>
            <a:endParaRPr lang="en-US" sz="1300">
              <a:solidFill>
                <a:schemeClr val="folHlink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b="1">
              <a:solidFill>
                <a:srgbClr val="FF66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endParaRPr lang="en-US" b="1">
              <a:solidFill>
                <a:srgbClr val="FF66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b="1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Brandon Muramatsu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hlinkClick r:id="rId2"/>
              </a:rPr>
              <a:t>brandon.muramatsu@usu.edu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+1.435.797.2703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Where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 That?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7410" name="Content Placeholder 5" descr="UtahM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1828800"/>
            <a:ext cx="2841625" cy="3657600"/>
          </a:xfrm>
        </p:spPr>
      </p:pic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FA83640-3DE9-F742-B1B0-CD09CE469EEA}" type="slidenum">
              <a:rPr lang="en-US" sz="1300">
                <a:solidFill>
                  <a:schemeClr val="folHlink"/>
                </a:solidFill>
              </a:rPr>
              <a:pPr/>
              <a:t>2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Outline                  </a:t>
            </a:r>
            <a:r>
              <a:rPr lang="en-US" b="0">
                <a:latin typeface="NeutraDisplayPS-Light" charset="0"/>
                <a:ea typeface="ＭＳ Ｐゴシック" charset="0"/>
                <a:cs typeface="NeutraDisplayPS-Light" charset="0"/>
              </a:rPr>
              <a:t>this is very informal!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458200" cy="3657600"/>
          </a:xfrm>
        </p:spPr>
        <p:txBody>
          <a:bodyPr/>
          <a:lstStyle/>
          <a:p>
            <a:pPr eaLnBrk="1" hangingPunct="1"/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About the Center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Vision, Statistics, Philosophy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Past     </a:t>
            </a:r>
            <a:r>
              <a:rPr lang="en-US">
                <a:solidFill>
                  <a:srgbClr val="CC6600"/>
                </a:solidFill>
                <a:latin typeface="NeutraDisplayPS-Light" charset="0"/>
                <a:ea typeface="ＭＳ Ｐゴシック" charset="0"/>
                <a:cs typeface="NeutraDisplayPS-Light" charset="0"/>
              </a:rPr>
              <a:t>Me</a:t>
            </a:r>
            <a:endParaRPr lang="en-US">
              <a:solidFill>
                <a:srgbClr val="CC66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Engineering Education Reform, Educational Digital Libraries, Learning Technology Standards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Present     </a:t>
            </a:r>
            <a:r>
              <a:rPr lang="en-US">
                <a:solidFill>
                  <a:srgbClr val="CC6600"/>
                </a:solidFill>
                <a:latin typeface="NeutraDisplayPS-Light" charset="0"/>
                <a:ea typeface="ＭＳ Ｐゴシック" charset="0"/>
                <a:cs typeface="NeutraDisplayPS-Light" charset="0"/>
              </a:rPr>
              <a:t>COSL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eduCommons, USU OCW/UOCWA, OHSU, TWB, OER Recommender &amp; OCW Finder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Future?</a:t>
            </a:r>
            <a:r>
              <a:rPr lang="en-US">
                <a:solidFill>
                  <a:srgbClr val="CC6600"/>
                </a:solidFill>
                <a:latin typeface="NeutraDisplayPS-Light" charset="0"/>
                <a:ea typeface="ＭＳ Ｐゴシック" charset="0"/>
                <a:cs typeface="NeutraDisplayPS-Light" charset="0"/>
              </a:rPr>
              <a:t>      Us?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3B3FA08-B163-F542-AADD-477C3B840630}" type="slidenum">
              <a:rPr lang="en-US" sz="1300">
                <a:solidFill>
                  <a:schemeClr val="folHlink"/>
                </a:solidFill>
              </a:rPr>
              <a:pPr/>
              <a:t>3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34A148E-FF45-754C-903C-3053D1D3FD17}" type="slidenum">
              <a:rPr lang="en-US" sz="1300">
                <a:solidFill>
                  <a:schemeClr val="folHlink"/>
                </a:solidFill>
              </a:rPr>
              <a:pPr/>
              <a:t>4</a:t>
            </a:fld>
            <a:endParaRPr lang="en-US" sz="1300">
              <a:solidFill>
                <a:schemeClr val="folHlink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About the Center :: Vision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	The Center for Open and Sustainable Learning (COSL,), at Utah State University, is dedicated to </a:t>
            </a:r>
            <a:r>
              <a:rPr lang="en-US" i="1">
                <a:solidFill>
                  <a:srgbClr val="CC6600"/>
                </a:solidFill>
                <a:latin typeface="Arial" charset="0"/>
                <a:ea typeface="ＭＳ Ｐゴシック" charset="0"/>
                <a:cs typeface="ＭＳ Ｐゴシック" charset="0"/>
              </a:rPr>
              <a:t>increasing access to educational opportunity worldwide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. At the Center, we believe that all humans beings are endowed with a capacity to learn, improve, and progress. Educational opportunity is the mechanism by which we fulfill that capacity.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F01AB97-9199-3045-99BF-8F58FEE21B10}" type="slidenum">
              <a:rPr lang="en-US" sz="1300">
                <a:solidFill>
                  <a:schemeClr val="folHlink"/>
                </a:solidFill>
              </a:rPr>
              <a:pPr/>
              <a:t>5</a:t>
            </a:fld>
            <a:endParaRPr lang="en-US" sz="1300">
              <a:solidFill>
                <a:schemeClr val="folHlink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About the Center :: Statistics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Founder: David Wiley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Renamed December 2005 (2.5 years)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Size: 10 Staff (8.75 FTE), 2 Grad Assistants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Funding: $6M Total / ~$1M Annual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Current Funding Sources: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William and Flora Hewlett Foundation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National Science Foundation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About the Center :: Philosophy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 what we can…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Recruit the right people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Smart, talented, dedicated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Research and </a:t>
            </a:r>
            <a:r>
              <a:rPr lang="en-US" u="sng">
                <a:latin typeface="Arial" charset="0"/>
                <a:ea typeface="ＭＳ Ｐゴシック" charset="0"/>
                <a:cs typeface="ＭＳ Ｐゴシック" charset="0"/>
              </a:rPr>
              <a:t>Development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Build a capability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Rapid development, simple, relevant, useful, scalable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t reinvent the wheel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Use best of breed, mashups, innovative approaches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462ADC5-63CB-8B48-9019-392123C01FF1}" type="slidenum">
              <a:rPr lang="en-US" sz="1300">
                <a:solidFill>
                  <a:schemeClr val="folHlink"/>
                </a:solidFill>
              </a:rPr>
              <a:pPr/>
              <a:t>6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Past :: UC Berkeley (1993 – 2004)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Engineering Education Reform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NSF Synthesis Coalition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Educational Digital Libraries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NEEDS—A Digital Library for Engineering Education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SMETE.ORG (~30 partners across U.S.)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National Science Digital Library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Learning Technology Standards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IEEE Learning Object Metadata, Early IMS	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8340E1A-687B-8E49-8C8A-12BCD9737B7D}" type="slidenum">
              <a:rPr lang="en-US" sz="1300">
                <a:solidFill>
                  <a:schemeClr val="folHlink"/>
                </a:solidFill>
              </a:rPr>
              <a:pPr/>
              <a:t>7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Past :: Cal State University</a:t>
            </a:r>
            <a:br>
              <a:rPr lang="en-US">
                <a:latin typeface="Helvetica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Chancellor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  <a:cs typeface="ＭＳ Ｐゴシック" charset="0"/>
              </a:rPr>
              <a:t>s Office (2002-2004)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Educational Digital Libraries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MERLOT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27B20FB-7B79-9D47-8FE1-8F7305403420}" type="slidenum">
              <a:rPr lang="en-US" sz="1300">
                <a:solidFill>
                  <a:schemeClr val="folHlink"/>
                </a:solidFill>
              </a:rPr>
              <a:pPr/>
              <a:t>8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Present :: COSL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eduCommons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OCW Management System, software development, support and marketing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USU OCW / Utah OCW Alliance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Course production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OER Recommender / OCW Finder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Standards, collaboration, interoperability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Open High School of Utah </a:t>
            </a:r>
            <a:r>
              <a:rPr lang="en-US">
                <a:solidFill>
                  <a:srgbClr val="CC6600"/>
                </a:solidFill>
                <a:latin typeface="Arial" charset="0"/>
                <a:ea typeface="ＭＳ Ｐゴシック" charset="0"/>
                <a:cs typeface="ＭＳ Ｐゴシック" charset="0"/>
              </a:rPr>
              <a:t>&lt;- </a:t>
            </a:r>
            <a:r>
              <a:rPr lang="en-US" b="1">
                <a:solidFill>
                  <a:srgbClr val="CC6600"/>
                </a:solidFill>
                <a:latin typeface="Arial" charset="0"/>
                <a:ea typeface="ＭＳ Ｐゴシック" charset="0"/>
                <a:cs typeface="ＭＳ Ｐゴシック" charset="0"/>
              </a:rPr>
              <a:t>NEW!</a:t>
            </a:r>
            <a:endParaRPr lang="en-US">
              <a:solidFill>
                <a:srgbClr val="CC66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Putting it all together!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300">
                <a:solidFill>
                  <a:schemeClr val="folHlink"/>
                </a:solidFill>
              </a:rPr>
              <a:t>May 15, 2008  ::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19D9C7ED-1D4F-AD44-ABBA-A001E7F07821}" type="slidenum">
              <a:rPr lang="en-US" sz="1300">
                <a:solidFill>
                  <a:schemeClr val="folHlink"/>
                </a:solidFill>
              </a:rPr>
              <a:pPr/>
              <a:t>9</a:t>
            </a:fld>
            <a:endParaRPr lang="en-US" sz="130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pitchFamily="-111" charset="0"/>
            <a:ea typeface="ＭＳ Ｐゴシック" pitchFamily="-111" charset="-128"/>
            <a:cs typeface="ＭＳ Ｐゴシック" pitchFamily="-11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464</Words>
  <Application>Microsoft Macintosh PowerPoint</Application>
  <PresentationFormat>On-screen Show (4:3)</PresentationFormat>
  <Paragraphs>97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Helvetica</vt:lpstr>
      <vt:lpstr>ＭＳ Ｐゴシック</vt:lpstr>
      <vt:lpstr>Arial</vt:lpstr>
      <vt:lpstr>NeutraDisplayPS-Light</vt:lpstr>
      <vt:lpstr>Blank Presentation</vt:lpstr>
      <vt:lpstr>Center for Open and Sustainable Learning</vt:lpstr>
      <vt:lpstr>Where’s That?</vt:lpstr>
      <vt:lpstr>Outline                  this is very informal!</vt:lpstr>
      <vt:lpstr>About the Center :: Vision</vt:lpstr>
      <vt:lpstr>About the Center :: Statistics</vt:lpstr>
      <vt:lpstr>About the Center :: Philosophy</vt:lpstr>
      <vt:lpstr>Past :: UC Berkeley (1993 – 2004)</vt:lpstr>
      <vt:lpstr>Past :: Cal State University Chancellor’s Office (2002-2004)</vt:lpstr>
      <vt:lpstr>Present :: COSL</vt:lpstr>
      <vt:lpstr>Present :: COSL (cont.)</vt:lpstr>
      <vt:lpstr>Future :: ???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Open and Sustainable Learning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38</cp:revision>
  <cp:lastPrinted>2007-03-05T19:18:28Z</cp:lastPrinted>
  <dcterms:created xsi:type="dcterms:W3CDTF">2008-05-15T13:20:28Z</dcterms:created>
  <dcterms:modified xsi:type="dcterms:W3CDTF">2013-12-30T05:31:11Z</dcterms:modified>
  <cp:category/>
</cp:coreProperties>
</file>