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1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87D"/>
    <a:srgbClr val="31425D"/>
    <a:srgbClr val="5D3B33"/>
    <a:srgbClr val="B9A36B"/>
    <a:srgbClr val="EAEBB6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80" y="88"/>
      </p:cViewPr>
      <p:guideLst>
        <p:guide orient="horz" pos="2208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84612A3-58C6-7942-8501-22BD5078C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27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lueoslo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27162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 userDrawn="1"/>
        </p:nvSpPr>
        <p:spPr bwMode="auto">
          <a:xfrm rot="16200000">
            <a:off x="5562600" y="0"/>
            <a:ext cx="0" cy="7162800"/>
          </a:xfrm>
          <a:prstGeom prst="line">
            <a:avLst/>
          </a:prstGeom>
          <a:noFill/>
          <a:ln w="28575">
            <a:solidFill>
              <a:srgbClr val="EAEB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733800"/>
            <a:ext cx="6248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648200"/>
            <a:ext cx="5715000" cy="1219200"/>
          </a:xfrm>
        </p:spPr>
        <p:txBody>
          <a:bodyPr/>
          <a:lstStyle>
            <a:lvl1pPr marL="0" indent="0">
              <a:buFontTx/>
              <a:buNone/>
              <a:defRPr sz="2400"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algn="l"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B67BDA-AE56-1A4B-A00C-38A7F73A0CD3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B9ABC5-FB5A-214D-BAF4-948D15126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0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97F83-FE51-A045-9BD9-7588E4F1101E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3ADC3-17FB-4A4D-8E7C-EC8452507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9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F010-3208-E94D-8097-2F3C5F2532B6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25333-C9F8-BF4F-9A72-9BF9EE076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A7766-3DE5-7F47-9CA9-189A7510845C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FE715-E8A3-6F47-AD10-C812B1B73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3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94F02-E228-2D4C-90E1-F7E316C28923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3AAD5-2D99-AB48-8A6B-DA609D58A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9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AD1A0-1DA9-DD4A-9D2B-B283E275F8DC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E2F68-02A8-F441-8BD5-A07251F03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6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62238-1B60-E845-998E-A14984C517E0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D0CC9-0870-FA4F-B691-0F93382B8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8968B-9D65-E747-8D9D-B1A999966D90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A6DBD-4178-2C4E-9898-A16616C0B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0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E2BF8-441D-8A48-91AE-5285AC6C4961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D2AEF-843F-BA45-A040-E2BACF64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288A4-6153-5147-A31F-63F78E109E99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3CE91-D327-184F-BED2-EDA3EEF1A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7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5B02C-72D4-B14B-83E1-031BD9D68898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05495-FD43-3B4D-8FCC-388E4F9A1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4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oslobottom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1563"/>
            <a:ext cx="914558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010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56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4C20B903-0DCD-EA44-B2D4-9EB954A29948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480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2484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8B230C62-325B-5F4A-9E5B-C4338D682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1425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1425D"/>
          </a:solidFill>
          <a:latin typeface="Arial" charset="0"/>
          <a:ea typeface="Osaka" charset="0"/>
          <a:cs typeface="Osak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1425D"/>
          </a:solidFill>
          <a:latin typeface="Arial" charset="0"/>
          <a:ea typeface="Osaka" charset="0"/>
          <a:cs typeface="Osak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1425D"/>
          </a:solidFill>
          <a:latin typeface="Arial" charset="0"/>
          <a:ea typeface="Osaka" charset="0"/>
          <a:cs typeface="Osak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1425D"/>
          </a:solidFill>
          <a:latin typeface="Arial" charset="0"/>
          <a:ea typeface="Osaka" charset="0"/>
          <a:cs typeface="Osak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1425D"/>
          </a:solidFill>
          <a:latin typeface="Arial" charset="0"/>
          <a:ea typeface="Osaka" charset="0"/>
          <a:cs typeface="Osak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1425D"/>
          </a:solidFill>
          <a:latin typeface="Arial" charset="0"/>
          <a:ea typeface="Osaka" charset="0"/>
          <a:cs typeface="Osak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1425D"/>
          </a:solidFill>
          <a:latin typeface="Arial" charset="0"/>
          <a:ea typeface="Osaka" charset="0"/>
          <a:cs typeface="Osak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1425D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5D3B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D3B3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D3B3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D3B3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D3B33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D3B33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D3B33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D3B33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D3B3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Is there an </a:t>
            </a:r>
            <a:r>
              <a:rPr lang="en-US" dirty="0" err="1" smtClean="0"/>
              <a:t>opencourseware</a:t>
            </a:r>
            <a:r>
              <a:rPr lang="en-US" dirty="0" smtClean="0"/>
              <a:t> in your future?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1800" smtClean="0"/>
          </a:p>
          <a:p>
            <a:pPr eaLnBrk="1" hangingPunct="1">
              <a:defRPr/>
            </a:pPr>
            <a:r>
              <a:rPr lang="en-US" sz="1800" smtClean="0"/>
              <a:t>John Dehlin, Director of Outreach</a:t>
            </a:r>
          </a:p>
          <a:p>
            <a:pPr eaLnBrk="1" hangingPunct="1">
              <a:defRPr/>
            </a:pPr>
            <a:r>
              <a:rPr lang="en-US" sz="1800" smtClean="0"/>
              <a:t>Brandon Muramatsu, Project Director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25146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cs typeface="Arial" charset="0"/>
              </a:rPr>
              <a:t>Originally Published 2005.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4100" name="Picture 7" descr="88x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52145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82086E-78B8-7440-89D9-12ACE3103478}" type="datetime1">
              <a:rPr lang="en-US"/>
              <a:pPr>
                <a:defRPr/>
              </a:pPr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2005 New Media Consortium Summer Conference ::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B4A23-27FE-6747-B6D4-2C16B1AFD2C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an opencourseware?</a:t>
            </a:r>
          </a:p>
          <a:p>
            <a:pPr eaLnBrk="1" hangingPunct="1">
              <a:defRPr/>
            </a:pPr>
            <a:r>
              <a:rPr lang="en-US" smtClean="0"/>
              <a:t>Why opencourseware?</a:t>
            </a:r>
          </a:p>
          <a:p>
            <a:pPr eaLnBrk="1" hangingPunct="1">
              <a:defRPr/>
            </a:pPr>
            <a:r>
              <a:rPr lang="en-US" smtClean="0"/>
              <a:t>eduCommons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Sicily:Applications:Microsoft Office 2004:Templates:Presentations:Designs:Blank Presentation</Template>
  <TotalTime>1870</TotalTime>
  <Words>84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Osaka</vt:lpstr>
      <vt:lpstr>Times</vt:lpstr>
      <vt:lpstr>Blank Presentation</vt:lpstr>
      <vt:lpstr>Is there an opencourseware in your future?</vt:lpstr>
      <vt:lpstr>Outline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there an opencourseware in your future?</dc:title>
  <dc:subject/>
  <dc:creator>John Dehlin and Brandon Muramatsu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16</cp:revision>
  <dcterms:created xsi:type="dcterms:W3CDTF">2005-03-14T22:57:42Z</dcterms:created>
  <dcterms:modified xsi:type="dcterms:W3CDTF">2013-12-30T05:31:25Z</dcterms:modified>
  <cp:category/>
</cp:coreProperties>
</file>